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CDA01-9ED3-4330-A978-643F15D39FCC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BB71B-D3CA-46E8-9647-360C80E561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nd up stand up for Jesus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0960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Stand up stand up for Jesus </a:t>
            </a:r>
            <a:endParaRPr lang="en-US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1143000"/>
            <a:ext cx="6324600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b="1" dirty="0" smtClean="0"/>
              <a:t>Stand up, stand up for Jesus! ye soldiers of the cross;</a:t>
            </a:r>
            <a:br>
              <a:rPr lang="en-US" b="1" dirty="0" smtClean="0"/>
            </a:br>
            <a:r>
              <a:rPr lang="en-US" b="1" dirty="0" smtClean="0"/>
              <a:t>Lift high His royal banner, it must not suffer loss:</a:t>
            </a:r>
            <a:br>
              <a:rPr lang="en-US" b="1" dirty="0" smtClean="0"/>
            </a:br>
            <a:r>
              <a:rPr lang="en-US" b="1" dirty="0" smtClean="0"/>
              <a:t>From </a:t>
            </a:r>
            <a:r>
              <a:rPr lang="en-US" b="1" dirty="0" err="1" smtClean="0"/>
              <a:t>vict’ry</a:t>
            </a:r>
            <a:r>
              <a:rPr lang="en-US" b="1" dirty="0" smtClean="0"/>
              <a:t> unto </a:t>
            </a:r>
            <a:r>
              <a:rPr lang="en-US" b="1" dirty="0" err="1" smtClean="0"/>
              <a:t>vict’ry</a:t>
            </a:r>
            <a:r>
              <a:rPr lang="en-US" b="1" dirty="0" smtClean="0"/>
              <a:t>, His army shall He lead,</a:t>
            </a:r>
            <a:br>
              <a:rPr lang="en-US" b="1" dirty="0" smtClean="0"/>
            </a:br>
            <a:r>
              <a:rPr lang="en-US" b="1" dirty="0" smtClean="0"/>
              <a:t>Till every foe is vanquished, and Christ is Lord indeed.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Stand up, stand up for Jesus! The trumpet call obey:</a:t>
            </a:r>
            <a:br>
              <a:rPr lang="en-US" b="1" dirty="0" smtClean="0"/>
            </a:br>
            <a:r>
              <a:rPr lang="en-US" b="1" dirty="0" smtClean="0"/>
              <a:t>Forth to the mighty conflict, in this His glorious day;</a:t>
            </a:r>
            <a:br>
              <a:rPr lang="en-US" b="1" dirty="0" smtClean="0"/>
            </a:br>
            <a:r>
              <a:rPr lang="en-US" b="1" dirty="0" smtClean="0"/>
              <a:t>Ye that are men now serve Him against unnumbered foes;</a:t>
            </a:r>
            <a:br>
              <a:rPr lang="en-US" b="1" dirty="0" smtClean="0"/>
            </a:br>
            <a:r>
              <a:rPr lang="en-US" b="1" dirty="0" smtClean="0"/>
              <a:t>Let courage rise with danger, and strength to strength oppose.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Stand up, stand up for Jesus! the strife will not be long;</a:t>
            </a:r>
            <a:br>
              <a:rPr lang="en-US" b="1" dirty="0" smtClean="0"/>
            </a:br>
            <a:r>
              <a:rPr lang="en-US" b="1" dirty="0" smtClean="0"/>
              <a:t>This day the noise of battle, the next the victor’s song;</a:t>
            </a:r>
            <a:br>
              <a:rPr lang="en-US" b="1" dirty="0" smtClean="0"/>
            </a:br>
            <a:r>
              <a:rPr lang="en-US" b="1" dirty="0" smtClean="0"/>
              <a:t>To him that </a:t>
            </a:r>
            <a:r>
              <a:rPr lang="en-US" b="1" dirty="0" err="1" smtClean="0"/>
              <a:t>overcometh</a:t>
            </a:r>
            <a:r>
              <a:rPr lang="en-US" b="1" dirty="0" smtClean="0"/>
              <a:t> a crown of life shall be;</a:t>
            </a:r>
            <a:br>
              <a:rPr lang="en-US" b="1" dirty="0" smtClean="0"/>
            </a:br>
            <a:r>
              <a:rPr lang="en-US" b="1" dirty="0" smtClean="0"/>
              <a:t>He with the King of glory shall reign eternally. 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Stand up stand up for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주는 강한 성이요 </dc:title>
  <dc:creator>user</dc:creator>
  <cp:lastModifiedBy>mary</cp:lastModifiedBy>
  <cp:revision>24</cp:revision>
  <dcterms:created xsi:type="dcterms:W3CDTF">2015-09-10T11:35:58Z</dcterms:created>
  <dcterms:modified xsi:type="dcterms:W3CDTF">2018-07-13T16:10:29Z</dcterms:modified>
</cp:coreProperties>
</file>