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5D73-38E5-4048-AFFC-C96862A31176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146FB-DC55-4687-9B44-89109432C7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5D73-38E5-4048-AFFC-C96862A31176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146FB-DC55-4687-9B44-89109432C7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5D73-38E5-4048-AFFC-C96862A31176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146FB-DC55-4687-9B44-89109432C7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5D73-38E5-4048-AFFC-C96862A31176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146FB-DC55-4687-9B44-89109432C7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5D73-38E5-4048-AFFC-C96862A31176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146FB-DC55-4687-9B44-89109432C7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5D73-38E5-4048-AFFC-C96862A31176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146FB-DC55-4687-9B44-89109432C7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5D73-38E5-4048-AFFC-C96862A31176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146FB-DC55-4687-9B44-89109432C7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5D73-38E5-4048-AFFC-C96862A31176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146FB-DC55-4687-9B44-89109432C7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5D73-38E5-4048-AFFC-C96862A31176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146FB-DC55-4687-9B44-89109432C7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5D73-38E5-4048-AFFC-C96862A31176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146FB-DC55-4687-9B44-89109432C7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5D73-38E5-4048-AFFC-C96862A31176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146FB-DC55-4687-9B44-89109432C7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A5D73-38E5-4048-AFFC-C96862A31176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146FB-DC55-4687-9B44-89109432C7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wing in the mor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5040560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Sowing in the morning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5184576" cy="590465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Sowing in the morning, sowing seeds of kindness,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Sowing in the noontide and the dewy eve;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Waiting for the harvest, and the time of reaping,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shall come rejoicing, bringing in the sheaves. 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endParaRPr lang="en-US" sz="1800" b="1" dirty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Bringing in the sheaves, bringing in the sheaves,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We shall come rejoicing, bringing in the sheaves;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Bringing in the sheaves, bringing in the sheaves,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We shall come rejoicing, bringing in the sheaves.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Sowing in the sunshine, sowing in the shadows,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Fearing neither clouds nor winter’s chilling breeze;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By and by, the harvest and the labor ended,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shall come rejoicing, bringing in the sheaves.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Going forth with weeping, sowing for the Master,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Tho</a:t>
            </a:r>
            <a:r>
              <a:rPr lang="en-US" sz="1800" b="1" dirty="0" smtClean="0">
                <a:solidFill>
                  <a:schemeClr val="tx1"/>
                </a:solidFill>
              </a:rPr>
              <a:t>’, the loss sustained, our spirit often grieves;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When our weeping’s over, He will bid us welcome,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shall come rejoicing, bringing in the sheaves.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Sowing in the morning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Sowing in the morning </dc:title>
  <dc:creator>mary</dc:creator>
  <cp:lastModifiedBy>mary</cp:lastModifiedBy>
  <cp:revision>5</cp:revision>
  <dcterms:created xsi:type="dcterms:W3CDTF">2017-08-08T14:43:21Z</dcterms:created>
  <dcterms:modified xsi:type="dcterms:W3CDTF">2017-08-08T15:49:55Z</dcterms:modified>
</cp:coreProperties>
</file>