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>
        <p:scale>
          <a:sx n="73" d="100"/>
          <a:sy n="73" d="100"/>
        </p:scale>
        <p:origin x="-184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ko-KR" smtClean="0"/>
              <a:t>Click to edit Master subtitle style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5B6E-C34C-46C7-867C-8F783B84D699}" type="datetimeFigureOut">
              <a:rPr lang="ko-KR" altLang="en-US" smtClean="0"/>
              <a:pPr/>
              <a:t>2017-06-02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BC740-4661-4DFC-B732-AF7FE401D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5B6E-C34C-46C7-867C-8F783B84D699}" type="datetimeFigureOut">
              <a:rPr lang="ko-KR" altLang="en-US" smtClean="0"/>
              <a:pPr/>
              <a:t>2017-06-02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BC740-4661-4DFC-B732-AF7FE401D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5B6E-C34C-46C7-867C-8F783B84D699}" type="datetimeFigureOut">
              <a:rPr lang="ko-KR" altLang="en-US" smtClean="0"/>
              <a:pPr/>
              <a:t>2017-06-02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BC740-4661-4DFC-B732-AF7FE401D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5B6E-C34C-46C7-867C-8F783B84D699}" type="datetimeFigureOut">
              <a:rPr lang="ko-KR" altLang="en-US" smtClean="0"/>
              <a:pPr/>
              <a:t>2017-06-02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BC740-4661-4DFC-B732-AF7FE401D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5B6E-C34C-46C7-867C-8F783B84D699}" type="datetimeFigureOut">
              <a:rPr lang="ko-KR" altLang="en-US" smtClean="0"/>
              <a:pPr/>
              <a:t>2017-06-02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BC740-4661-4DFC-B732-AF7FE401D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5B6E-C34C-46C7-867C-8F783B84D699}" type="datetimeFigureOut">
              <a:rPr lang="ko-KR" altLang="en-US" smtClean="0"/>
              <a:pPr/>
              <a:t>2017-06-02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BC740-4661-4DFC-B732-AF7FE401D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5B6E-C34C-46C7-867C-8F783B84D699}" type="datetimeFigureOut">
              <a:rPr lang="ko-KR" altLang="en-US" smtClean="0"/>
              <a:pPr/>
              <a:t>2017-06-02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BC740-4661-4DFC-B732-AF7FE401D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5B6E-C34C-46C7-867C-8F783B84D699}" type="datetimeFigureOut">
              <a:rPr lang="ko-KR" altLang="en-US" smtClean="0"/>
              <a:pPr/>
              <a:t>2017-06-02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BC740-4661-4DFC-B732-AF7FE401D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5B6E-C34C-46C7-867C-8F783B84D699}" type="datetimeFigureOut">
              <a:rPr lang="ko-KR" altLang="en-US" smtClean="0"/>
              <a:pPr/>
              <a:t>2017-06-02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BC740-4661-4DFC-B732-AF7FE401D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5B6E-C34C-46C7-867C-8F783B84D699}" type="datetimeFigureOut">
              <a:rPr lang="ko-KR" altLang="en-US" smtClean="0"/>
              <a:pPr/>
              <a:t>2017-06-02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BC740-4661-4DFC-B732-AF7FE401D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5B6E-C34C-46C7-867C-8F783B84D699}" type="datetimeFigureOut">
              <a:rPr lang="ko-KR" altLang="en-US" smtClean="0"/>
              <a:pPr/>
              <a:t>2017-06-02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BC740-4661-4DFC-B732-AF7FE401D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75B6E-C34C-46C7-867C-8F783B84D699}" type="datetimeFigureOut">
              <a:rPr lang="ko-KR" altLang="en-US" smtClean="0"/>
              <a:pPr/>
              <a:t>2017-06-02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BC740-4661-4DFC-B732-AF7FE401D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6" descr="Softly and Tenderly Jesus is Calling.jpg"/>
          <p:cNvPicPr>
            <a:picLocks noChangeAspect="1"/>
          </p:cNvPicPr>
          <p:nvPr userDrawn="1"/>
        </p:nvPicPr>
        <p:blipFill>
          <a:blip r:embed="rId14">
            <a:lum bright="62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ftly and Tenderly Jesus Is Calling ~ Anne Murr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28728" y="214290"/>
            <a:ext cx="6500826" cy="428604"/>
          </a:xfrm>
        </p:spPr>
        <p:txBody>
          <a:bodyPr>
            <a:noAutofit/>
          </a:bodyPr>
          <a:lstStyle/>
          <a:p>
            <a:r>
              <a:rPr lang="en-US" altLang="ko-KR" sz="2800" b="1" dirty="0" smtClean="0"/>
              <a:t>Softly and Tenderly Jesus is Calling</a:t>
            </a:r>
            <a:endParaRPr lang="ko-KR" altLang="en-US" sz="2800" b="1" dirty="0"/>
          </a:p>
        </p:txBody>
      </p:sp>
      <p:sp>
        <p:nvSpPr>
          <p:cNvPr id="9" name="Vertical Text Placeholder 4"/>
          <p:cNvSpPr txBox="1">
            <a:spLocks/>
          </p:cNvSpPr>
          <p:nvPr/>
        </p:nvSpPr>
        <p:spPr>
          <a:xfrm>
            <a:off x="285720" y="764704"/>
            <a:ext cx="6000760" cy="60932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Softly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tenderly Jesus is calling, </a:t>
            </a:r>
            <a:b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calling for you and for me; </a:t>
            </a:r>
            <a:b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see, on the portals he's waiting and watching, </a:t>
            </a:r>
            <a:b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watching for you and for me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b="1" dirty="0" smtClean="0"/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US" b="1" dirty="0" smtClean="0">
                <a:solidFill>
                  <a:srgbClr val="FF0000"/>
                </a:solidFill>
              </a:rPr>
              <a:t>Refrain:</a:t>
            </a:r>
            <a:r>
              <a:rPr lang="ko-KR" altLang="en-US" b="1" dirty="0" smtClean="0">
                <a:solidFill>
                  <a:srgbClr val="FF0000"/>
                </a:solidFill>
              </a:rPr>
              <a:t>  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lang="ko-KR" altLang="en-US" b="1" dirty="0" smtClean="0">
                <a:solidFill>
                  <a:srgbClr val="FF0000"/>
                </a:solidFill>
              </a:rPr>
              <a:t>   </a:t>
            </a:r>
            <a:r>
              <a:rPr lang="en-US" b="1" dirty="0" smtClean="0">
                <a:solidFill>
                  <a:srgbClr val="FF0000"/>
                </a:solidFill>
              </a:rPr>
              <a:t>Come home, come home;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ye who are weary come home;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earnestly, tenderly, Jesus is calling,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calling, O sinner, come home!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ko-KR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Why should we tarry when Jesus is pleading, </a:t>
            </a:r>
            <a:b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pleading for you and for me? </a:t>
            </a:r>
            <a:b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Why should we linger and heed not his 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b="1" dirty="0" smtClean="0"/>
              <a:t>   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mercies, mercies for you and for me? </a:t>
            </a:r>
            <a:r>
              <a:rPr kumimoji="0" lang="ko-KR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  <a:endParaRPr kumimoji="0" lang="en-US" altLang="ko-KR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ko-KR" altLang="en-US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 for the wonderful love he has promised, </a:t>
            </a:r>
            <a:b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promised for you and for me! </a:t>
            </a:r>
            <a:b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Though we have sinned, he has mercy and 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b="1" dirty="0" smtClean="0"/>
              <a:t>   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pardon, pardon for you and for me. </a:t>
            </a:r>
            <a:r>
              <a:rPr kumimoji="0" lang="ko-KR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  <a:r>
              <a:rPr kumimoji="0" lang="ko-KR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  <a:endParaRPr kumimoji="0" lang="en-US" altLang="ko-KR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13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Softly and Tenderly Jesus is Calling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</dc:creator>
  <cp:lastModifiedBy>user</cp:lastModifiedBy>
  <cp:revision>22</cp:revision>
  <dcterms:created xsi:type="dcterms:W3CDTF">2015-10-01T01:42:39Z</dcterms:created>
  <dcterms:modified xsi:type="dcterms:W3CDTF">2017-06-01T17:57:31Z</dcterms:modified>
</cp:coreProperties>
</file>