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8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먹보다도 더 검은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822960"/>
            <a:ext cx="9144000" cy="6035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s of years are washed aw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47664" y="404664"/>
            <a:ext cx="6336704" cy="476672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/>
              <a:t>Sins of years are washed away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9144000" cy="532859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1.Sins of years are </a:t>
            </a:r>
            <a:r>
              <a:rPr lang="en-US" altLang="ko-KR" sz="2000" b="1" dirty="0" err="1" smtClean="0">
                <a:solidFill>
                  <a:schemeClr val="tx1"/>
                </a:solidFill>
                <a:latin typeface="+mn-ea"/>
              </a:rPr>
              <a:t>wash’d</a:t>
            </a: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 away, Blackest stains become as snow;</a:t>
            </a:r>
            <a:br>
              <a:rPr lang="en-US" altLang="ko-KR" sz="2000" b="1" dirty="0" smtClean="0">
                <a:solidFill>
                  <a:schemeClr val="tx1"/>
                </a:solidFill>
                <a:latin typeface="+mn-ea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   Darkest night is </a:t>
            </a:r>
            <a:r>
              <a:rPr lang="en-US" altLang="ko-KR" sz="2000" b="1" dirty="0" err="1" smtClean="0">
                <a:solidFill>
                  <a:schemeClr val="tx1"/>
                </a:solidFill>
                <a:latin typeface="+mn-ea"/>
              </a:rPr>
              <a:t>chang’d</a:t>
            </a: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  to day, When I to the fountain go.</a:t>
            </a:r>
            <a:endParaRPr lang="ko-KR" altLang="en-US" sz="2000" b="1" dirty="0">
              <a:solidFill>
                <a:schemeClr val="tx1"/>
              </a:solidFill>
              <a:latin typeface="+mn-ea"/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   Refrain   </a:t>
            </a:r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   I’m believing and receiving, While I to the river go.</a:t>
            </a:r>
            <a:br>
              <a:rPr lang="en-US" altLang="ko-KR" sz="2000" b="1" dirty="0" smtClean="0">
                <a:solidFill>
                  <a:srgbClr val="FF0000"/>
                </a:solidFill>
                <a:latin typeface="+mn-ea"/>
              </a:rPr>
            </a:b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   And my heart its waves are cleansing,</a:t>
            </a:r>
            <a:endParaRPr lang="en-US" altLang="ko-KR" sz="2000" b="1" dirty="0" smtClean="0">
              <a:solidFill>
                <a:schemeClr val="tx1"/>
              </a:solidFill>
              <a:latin typeface="+mn-ea"/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2.Doubts and fears are borne along On the current’s ceaseless flow;</a:t>
            </a:r>
            <a:br>
              <a:rPr lang="en-US" altLang="ko-KR" sz="2000" b="1" dirty="0" smtClean="0">
                <a:solidFill>
                  <a:schemeClr val="tx1"/>
                </a:solidFill>
                <a:latin typeface="+mn-ea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   Sorrow changes into song, When I to the fountain go. </a:t>
            </a:r>
          </a:p>
          <a:p>
            <a:pPr algn="l"/>
            <a:endParaRPr lang="en-US" altLang="ko-KR" sz="2000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3.Ease and wealth become as dross, Worthless earth’s delight and show;</a:t>
            </a:r>
            <a:br>
              <a:rPr lang="en-US" altLang="ko-KR" sz="2000" b="1" dirty="0" smtClean="0">
                <a:solidFill>
                  <a:schemeClr val="tx1"/>
                </a:solidFill>
                <a:latin typeface="+mn-ea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   All my boast is in the cross, When I to the fountain go. </a:t>
            </a:r>
          </a:p>
          <a:p>
            <a:pPr algn="l"/>
            <a:endParaRPr lang="en-US" altLang="ko-KR" sz="2000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4.Selfishness is lost in love, Love for him whose love you know;</a:t>
            </a:r>
            <a:br>
              <a:rPr lang="en-US" altLang="ko-KR" sz="2000" b="1" dirty="0" smtClean="0">
                <a:solidFill>
                  <a:schemeClr val="tx1"/>
                </a:solidFill>
                <a:latin typeface="+mn-ea"/>
              </a:rPr>
            </a:br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   All my treasure is above, When I to the fountain go.</a:t>
            </a:r>
          </a:p>
          <a:p>
            <a:pPr lvl="1" algn="l"/>
            <a:r>
              <a:rPr lang="en-US" altLang="ko-KR" sz="2000" b="1" dirty="0" smtClean="0">
                <a:solidFill>
                  <a:schemeClr val="tx1"/>
                </a:solidFill>
                <a:latin typeface="+mn-ea"/>
              </a:rPr>
              <a:t> </a:t>
            </a:r>
          </a:p>
          <a:p>
            <a:pPr algn="l"/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Sins of years are washed away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27</cp:revision>
  <dcterms:created xsi:type="dcterms:W3CDTF">2015-08-08T13:07:13Z</dcterms:created>
  <dcterms:modified xsi:type="dcterms:W3CDTF">2020-03-11T19:28:28Z</dcterms:modified>
</cp:coreProperties>
</file>