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90D4D-ED70-4893-AAA3-1EFD7480E4AB}" type="datetimeFigureOut">
              <a:rPr lang="en-US" smtClean="0"/>
              <a:t>8/12/2017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AB0BD-6680-42E5-B329-4F1FF7C934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inners Jesus will receive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ners Jesus will recei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476672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Sinners Jesus will receive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12776"/>
            <a:ext cx="6336704" cy="44918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Sinners Jesus will receive:  Sound this word of grace to all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heav'nly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pathway leave,  All who linger, all who fall.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Sing it o’er and over again; Christ </a:t>
            </a:r>
            <a:r>
              <a:rPr lang="en-US" sz="1800" b="1" dirty="0" err="1" smtClean="0">
                <a:solidFill>
                  <a:srgbClr val="FF0000"/>
                </a:solidFill>
              </a:rPr>
              <a:t>receiveth</a:t>
            </a:r>
            <a:r>
              <a:rPr lang="en-US" sz="1800" b="1" dirty="0" smtClean="0">
                <a:solidFill>
                  <a:srgbClr val="FF0000"/>
                </a:solidFill>
              </a:rPr>
              <a:t> sinful men;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Make the message clear and plain: Christ </a:t>
            </a:r>
            <a:r>
              <a:rPr lang="en-US" sz="1800" b="1" dirty="0" err="1" smtClean="0">
                <a:solidFill>
                  <a:srgbClr val="FF0000"/>
                </a:solidFill>
              </a:rPr>
              <a:t>receiveth</a:t>
            </a:r>
            <a:r>
              <a:rPr lang="en-US" sz="1800" b="1" dirty="0" smtClean="0">
                <a:solidFill>
                  <a:srgbClr val="FF0000"/>
                </a:solidFill>
              </a:rPr>
              <a:t> sinful men.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Come and He will give you rest; Trust Him for His word is plain;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will take the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sinfulest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Christ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receiveth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sinful men.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receiveth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sinful men,  Even me with all my sin; </a:t>
            </a: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Purged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ev’ry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spot and stain,  Heav’n with Him I enter in.     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Sinners Jesus will receive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Sinners Jesus will receive</dc:title>
  <dc:creator>mary</dc:creator>
  <cp:lastModifiedBy>mary</cp:lastModifiedBy>
  <cp:revision>8</cp:revision>
  <dcterms:created xsi:type="dcterms:W3CDTF">2017-08-12T23:11:52Z</dcterms:created>
  <dcterms:modified xsi:type="dcterms:W3CDTF">2017-08-13T00:36:14Z</dcterms:modified>
</cp:coreProperties>
</file>