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C620-80B7-4304-8025-1334A18F6562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2B69-A673-4597-9F09-CC1C2E856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C620-80B7-4304-8025-1334A18F6562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2B69-A673-4597-9F09-CC1C2E856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C620-80B7-4304-8025-1334A18F6562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2B69-A673-4597-9F09-CC1C2E856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C620-80B7-4304-8025-1334A18F6562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2B69-A673-4597-9F09-CC1C2E856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C620-80B7-4304-8025-1334A18F6562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2B69-A673-4597-9F09-CC1C2E856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C620-80B7-4304-8025-1334A18F6562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2B69-A673-4597-9F09-CC1C2E856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C620-80B7-4304-8025-1334A18F6562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2B69-A673-4597-9F09-CC1C2E856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C620-80B7-4304-8025-1334A18F6562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2B69-A673-4597-9F09-CC1C2E856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C620-80B7-4304-8025-1334A18F6562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2B69-A673-4597-9F09-CC1C2E856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C620-80B7-4304-8025-1334A18F6562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2B69-A673-4597-9F09-CC1C2E856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C620-80B7-4304-8025-1334A18F6562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2B69-A673-4597-9F09-CC1C2E856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3C620-80B7-4304-8025-1334A18F6562}" type="datetimeFigureOut">
              <a:rPr lang="en-US" smtClean="0"/>
              <a:t>9/2/2017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12B69-A673-4597-9F09-CC1C2E856C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ing To The Lord Of Harvest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ng To The Lord Of Harv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1"/>
            <a:ext cx="4896544" cy="43204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Sing To The Lord Of Harvest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6264696" cy="547260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 to the Lord of harvest, Sing songs of love and praise;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joyful hearts and voices Your alleluias raise.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him the rolling seasons  In fruitful order move;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 to the Lord of harvest A joyous song of love.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Him the clouds drop fatness, The deserts bloom and spring,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hills leap up in gladness, The valleys laugh and sing.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filleth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with His fullness All things with large increase,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crowns the year with goodness, With plenty and with peace.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Bring to this sacred altar The gifts his goodness gave,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golden sheaves of harvest, The souls Christ died to save.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hearts lay down before him When at his feet you fall,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with your lives adore him Who gave his life for all.          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20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Sing To The Lord Of Harvest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 To The Lord Of Harvest</dc:title>
  <dc:creator>mary</dc:creator>
  <cp:lastModifiedBy>mary</cp:lastModifiedBy>
  <cp:revision>6</cp:revision>
  <dcterms:created xsi:type="dcterms:W3CDTF">2017-09-02T03:37:23Z</dcterms:created>
  <dcterms:modified xsi:type="dcterms:W3CDTF">2017-09-02T04:13:59Z</dcterms:modified>
</cp:coreProperties>
</file>