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310D-E478-4843-9D42-87A7040AD160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ce I have been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248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Since I have been redeemed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6934200" cy="4419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a song I love to sing, Since I have been redeemed,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my Redeemer, Savior king, Since I have been redeemed. </a:t>
            </a:r>
          </a:p>
          <a:p>
            <a:pPr marL="0" lvl="1" algn="l"/>
            <a:endParaRPr lang="en-US" sz="2000" b="1" dirty="0" smtClean="0">
              <a:solidFill>
                <a:srgbClr val="FF0000"/>
              </a:solidFill>
            </a:endParaRPr>
          </a:p>
          <a:p>
            <a:pPr marL="0" lvl="1"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Since I have been redeemed, Since I have been redeemed,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glory in His name; Since I have been redeemed,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glory in the Savior’s name.</a:t>
            </a:r>
          </a:p>
          <a:p>
            <a:pPr marL="0" lvl="1"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a Christ who satisfies Since I have been redeemed;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do His will my highest prize, Since I have been redeemed.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a witness bright and clear, Since I have been redeemed,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Dispelling every doubt and fear, Since I have been redeemed.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Since I have been redeemed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Since I have been redeemed </dc:title>
  <dc:creator>user</dc:creator>
  <cp:lastModifiedBy>user</cp:lastModifiedBy>
  <cp:revision>8</cp:revision>
  <dcterms:created xsi:type="dcterms:W3CDTF">2017-06-20T19:42:34Z</dcterms:created>
  <dcterms:modified xsi:type="dcterms:W3CDTF">2019-09-05T17:04:27Z</dcterms:modified>
</cp:coreProperties>
</file>