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586E4-9CEF-4CB7-B628-275EE9666481}" type="datetimeFigureOut">
              <a:rPr lang="ko-KR" altLang="en-US" smtClean="0"/>
              <a:pPr/>
              <a:t>2019-09-13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내 영혼이 은총 입어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ce Christ My Soul From Sin Set F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00034" y="0"/>
            <a:ext cx="8286808" cy="714356"/>
          </a:xfrm>
        </p:spPr>
        <p:txBody>
          <a:bodyPr>
            <a:noAutofit/>
          </a:bodyPr>
          <a:lstStyle/>
          <a:p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Since Christ My Soul From Sin Set Free</a:t>
            </a:r>
            <a:endParaRPr lang="ko-KR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0" y="980728"/>
            <a:ext cx="9358346" cy="5616624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2000" b="1" dirty="0" smtClean="0"/>
              <a:t>1. Since Christ my soul from sin set free, This life has been a joy to me;</a:t>
            </a:r>
          </a:p>
          <a:p>
            <a:pPr marL="514350" indent="-514350"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And ’mid earth’s sorrows and its woe, </a:t>
            </a:r>
            <a:r>
              <a:rPr lang="en-US" altLang="ko-KR" sz="2000" b="1" dirty="0" err="1" smtClean="0"/>
              <a:t>Tis</a:t>
            </a:r>
            <a:r>
              <a:rPr lang="en-US" altLang="ko-KR" sz="2000" b="1" dirty="0" smtClean="0"/>
              <a:t> joy my Jesus here to know.</a:t>
            </a:r>
          </a:p>
          <a:p>
            <a:pPr>
              <a:buNone/>
            </a:pPr>
            <a:endParaRPr lang="en-US" altLang="ko-KR" sz="2000" b="1" dirty="0" smtClean="0"/>
          </a:p>
          <a:p>
            <a:pPr>
              <a:buNone/>
            </a:pPr>
            <a:endParaRPr lang="en-US" altLang="ko-KR" sz="2000" b="1" dirty="0" smtClean="0"/>
          </a:p>
          <a:p>
            <a:pPr>
              <a:buNone/>
            </a:pPr>
            <a:r>
              <a:rPr lang="en-US" altLang="ko-KR" sz="2000" b="1" dirty="0" smtClean="0">
                <a:solidFill>
                  <a:srgbClr val="FF0000"/>
                </a:solidFill>
              </a:rPr>
              <a:t>    Refrain.  </a:t>
            </a:r>
          </a:p>
          <a:p>
            <a:pPr>
              <a:buNone/>
            </a:pPr>
            <a:r>
              <a:rPr lang="en-US" altLang="ko-KR" sz="2000" b="1" dirty="0" smtClean="0">
                <a:solidFill>
                  <a:srgbClr val="FF0000"/>
                </a:solidFill>
              </a:rPr>
              <a:t>    O hallelujah, yes, ’tis joy! For it is Christ that I enjoy!</a:t>
            </a:r>
          </a:p>
          <a:p>
            <a:pPr>
              <a:buNone/>
            </a:pPr>
            <a:r>
              <a:rPr lang="en-US" altLang="ko-KR" sz="2000" b="1" dirty="0" smtClean="0">
                <a:solidFill>
                  <a:srgbClr val="FF0000"/>
                </a:solidFill>
              </a:rPr>
              <a:t>    On land or sea, what matters where </a:t>
            </a:r>
            <a:r>
              <a:rPr lang="en-US" altLang="ko-KR" sz="2000" b="1" dirty="0" err="1" smtClean="0">
                <a:solidFill>
                  <a:srgbClr val="FF0000"/>
                </a:solidFill>
              </a:rPr>
              <a:t>Where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Jesus is, my joy is there.</a:t>
            </a:r>
          </a:p>
          <a:p>
            <a:pPr>
              <a:buNone/>
            </a:pPr>
            <a:endParaRPr lang="en-US" altLang="ko-KR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ko-KR" altLang="en-US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ko-KR" sz="2000" b="1" dirty="0" smtClean="0"/>
              <a:t>2. The earth was once a bitter place Till Jesus showed His smiling face;</a:t>
            </a:r>
            <a:br>
              <a:rPr lang="en-US" altLang="ko-KR" sz="2000" b="1" dirty="0" smtClean="0"/>
            </a:br>
            <a:r>
              <a:rPr lang="en-US" altLang="ko-KR" sz="2000" b="1" dirty="0" smtClean="0"/>
              <a:t>Now joy’s begun within my soul , ’Twill last while endless ages roll.</a:t>
            </a:r>
          </a:p>
          <a:p>
            <a:pPr>
              <a:buNone/>
            </a:pPr>
            <a:endParaRPr lang="en-US" altLang="ko-KR" sz="2000" b="1" dirty="0" smtClean="0"/>
          </a:p>
          <a:p>
            <a:pPr marL="0" indent="55563">
              <a:buNone/>
            </a:pPr>
            <a:endParaRPr lang="en-US" altLang="ko-KR" sz="2000" b="1" dirty="0" smtClean="0"/>
          </a:p>
          <a:p>
            <a:pPr marL="55563" indent="-55563">
              <a:buNone/>
              <a:tabLst>
                <a:tab pos="111125" algn="l"/>
              </a:tabLst>
            </a:pPr>
            <a:r>
              <a:rPr lang="en-US" altLang="ko-KR" sz="2000" b="1" dirty="0" smtClean="0"/>
              <a:t>3.What </a:t>
            </a:r>
            <a:r>
              <a:rPr lang="en-US" altLang="ko-KR" sz="2000" b="1" dirty="0" smtClean="0"/>
              <a:t>matters where on earth we dwell</a:t>
            </a:r>
            <a:r>
              <a:rPr lang="en-US" altLang="ko-KR" sz="2000" b="1" dirty="0" smtClean="0"/>
              <a:t>? On mountain top, or in the dell</a:t>
            </a:r>
            <a:r>
              <a:rPr lang="en-US" altLang="ko-KR" sz="2000" b="1" smtClean="0"/>
              <a:t>, </a:t>
            </a:r>
            <a:r>
              <a:rPr lang="en-US" altLang="ko-KR" sz="2000" b="1" smtClean="0"/>
              <a:t> In </a:t>
            </a:r>
            <a:r>
              <a:rPr lang="en-US" altLang="ko-KR" sz="2000" b="1" smtClean="0"/>
              <a:t>cottage,</a:t>
            </a:r>
            <a:r>
              <a:rPr lang="en-US" altLang="ko-KR" sz="2000" b="1" smtClean="0"/>
              <a:t> </a:t>
            </a:r>
            <a:r>
              <a:rPr lang="en-US" altLang="ko-KR" sz="2000" b="1" dirty="0" smtClean="0"/>
              <a:t>or a mansion </a:t>
            </a:r>
            <a:r>
              <a:rPr lang="en-US" altLang="ko-KR" sz="2000" b="1" dirty="0" smtClean="0"/>
              <a:t>fair, Where </a:t>
            </a:r>
            <a:r>
              <a:rPr lang="en-US" altLang="ko-KR" sz="2000" b="1" dirty="0" smtClean="0"/>
              <a:t>Jesus is, my joy is there.</a:t>
            </a:r>
          </a:p>
          <a:p>
            <a:pPr>
              <a:buNone/>
            </a:pPr>
            <a:endParaRPr lang="en-US" altLang="ko-KR" sz="2000" b="1" dirty="0" smtClean="0"/>
          </a:p>
          <a:p>
            <a:pPr>
              <a:buNone/>
            </a:pPr>
            <a:endParaRPr lang="en-US" altLang="ko-K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74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Since Christ My Soul From Sin Set Free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내영혼이 은총입어</dc:title>
  <dc:creator>현빈</dc:creator>
  <cp:lastModifiedBy>user</cp:lastModifiedBy>
  <cp:revision>15</cp:revision>
  <dcterms:created xsi:type="dcterms:W3CDTF">2015-11-14T05:43:17Z</dcterms:created>
  <dcterms:modified xsi:type="dcterms:W3CDTF">2019-09-13T13:57:43Z</dcterms:modified>
</cp:coreProperties>
</file>