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47F6-5CE3-42B1-947C-50A2D77FCC7C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3810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Silent night Holy night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63246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Silent </a:t>
            </a:r>
            <a:r>
              <a:rPr lang="en-US" sz="2000" b="1" dirty="0"/>
              <a:t>night! Holy night</a:t>
            </a:r>
            <a:r>
              <a:rPr lang="en-US" sz="2000" b="1" dirty="0" smtClean="0"/>
              <a:t>! All </a:t>
            </a:r>
            <a:r>
              <a:rPr lang="en-US" sz="2000" b="1" dirty="0"/>
              <a:t>is calm, all is </a:t>
            </a:r>
            <a:r>
              <a:rPr lang="en-US" sz="2000" b="1" dirty="0" smtClean="0"/>
              <a:t>bright,                          Round </a:t>
            </a:r>
            <a:r>
              <a:rPr lang="en-US" sz="2000" b="1" dirty="0"/>
              <a:t>yon Virgin Mother and </a:t>
            </a:r>
            <a:r>
              <a:rPr lang="en-US" sz="2000" b="1" dirty="0" smtClean="0"/>
              <a:t>Child! </a:t>
            </a:r>
            <a:r>
              <a:rPr lang="en-US" sz="2000" b="1" dirty="0" smtClean="0"/>
              <a:t>                                         Holy </a:t>
            </a:r>
            <a:r>
              <a:rPr lang="en-US" sz="2000" b="1" dirty="0" smtClean="0"/>
              <a:t>Infant</a:t>
            </a:r>
            <a:r>
              <a:rPr lang="en-US" sz="2000" b="1" dirty="0"/>
              <a:t>, so tender and mild</a:t>
            </a:r>
            <a:r>
              <a:rPr lang="en-US" sz="2000" b="1" dirty="0" smtClean="0"/>
              <a:t>, </a:t>
            </a:r>
            <a:r>
              <a:rPr lang="en-US" sz="2000" b="1" dirty="0" smtClean="0"/>
              <a:t>                                           Sleep </a:t>
            </a:r>
            <a:r>
              <a:rPr lang="en-US" sz="2000" b="1" dirty="0" smtClean="0"/>
              <a:t>in heavenly </a:t>
            </a:r>
            <a:r>
              <a:rPr lang="en-US" sz="2000" b="1" dirty="0"/>
              <a:t>peace</a:t>
            </a:r>
            <a:r>
              <a:rPr lang="en-US" sz="2000" b="1" dirty="0" smtClean="0"/>
              <a:t>!  Sleep </a:t>
            </a:r>
            <a:r>
              <a:rPr lang="en-US" sz="2000" b="1" dirty="0"/>
              <a:t>in heavenly peace!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Silent </a:t>
            </a:r>
            <a:r>
              <a:rPr lang="en-US" sz="2000" b="1" dirty="0"/>
              <a:t>night! Holy night</a:t>
            </a:r>
            <a:r>
              <a:rPr lang="en-US" sz="2000" b="1" dirty="0" smtClean="0"/>
              <a:t>! Shepherds </a:t>
            </a:r>
            <a:r>
              <a:rPr lang="en-US" sz="2000" b="1" dirty="0"/>
              <a:t>quake at the sight</a:t>
            </a:r>
            <a:r>
              <a:rPr lang="en-US" sz="2000" b="1" dirty="0" smtClean="0"/>
              <a:t>! </a:t>
            </a:r>
            <a:r>
              <a:rPr lang="en-US" sz="2000" b="1" dirty="0" smtClean="0"/>
              <a:t>Glories </a:t>
            </a:r>
            <a:r>
              <a:rPr lang="en-US" sz="2000" b="1" dirty="0"/>
              <a:t>stream from </a:t>
            </a:r>
            <a:r>
              <a:rPr lang="en-US" sz="2000" b="1" dirty="0" smtClean="0"/>
              <a:t>Heaven  afar, </a:t>
            </a:r>
            <a:r>
              <a:rPr lang="en-US" sz="2000" b="1" dirty="0" smtClean="0"/>
              <a:t>                                    Heavenly </a:t>
            </a:r>
            <a:r>
              <a:rPr lang="en-US" sz="2000" b="1" dirty="0"/>
              <a:t>Hosts sing </a:t>
            </a:r>
            <a:r>
              <a:rPr lang="en-US" sz="2000" b="1" dirty="0" smtClean="0"/>
              <a:t>Alleluia!                                                       Christ</a:t>
            </a:r>
            <a:r>
              <a:rPr lang="en-US" sz="2000" b="1" dirty="0"/>
              <a:t>, the </a:t>
            </a:r>
            <a:r>
              <a:rPr lang="en-US" sz="2000" b="1" dirty="0" smtClean="0"/>
              <a:t>Savior, </a:t>
            </a:r>
            <a:r>
              <a:rPr lang="en-US" sz="2000" b="1" dirty="0"/>
              <a:t>is born</a:t>
            </a:r>
            <a:r>
              <a:rPr lang="en-US" sz="2000" b="1" dirty="0" smtClean="0"/>
              <a:t>! Christ</a:t>
            </a:r>
            <a:r>
              <a:rPr lang="en-US" sz="2000" b="1" dirty="0"/>
              <a:t>, the </a:t>
            </a:r>
            <a:r>
              <a:rPr lang="en-US" sz="2000" b="1" dirty="0" smtClean="0"/>
              <a:t>Savior, </a:t>
            </a:r>
            <a:r>
              <a:rPr lang="en-US" sz="2000" b="1" dirty="0"/>
              <a:t>is born!</a:t>
            </a:r>
            <a:endParaRPr lang="en-US" sz="2000" b="1" dirty="0" smtClean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2000" b="1" dirty="0" smtClean="0"/>
              <a:t>Silent </a:t>
            </a:r>
            <a:r>
              <a:rPr lang="en-US" sz="2000" b="1" dirty="0"/>
              <a:t>night! Holy night</a:t>
            </a:r>
            <a:r>
              <a:rPr lang="en-US" sz="2000" b="1" dirty="0" smtClean="0"/>
              <a:t>! Son </a:t>
            </a:r>
            <a:r>
              <a:rPr lang="en-US" sz="2000" b="1" dirty="0"/>
              <a:t>of God, </a:t>
            </a:r>
            <a:r>
              <a:rPr lang="en-US" sz="2000" b="1" dirty="0" smtClean="0"/>
              <a:t>                                        love’s </a:t>
            </a:r>
            <a:r>
              <a:rPr lang="en-US" sz="2000" b="1" dirty="0"/>
              <a:t>pure </a:t>
            </a:r>
            <a:r>
              <a:rPr lang="en-US" sz="2000" b="1" dirty="0" smtClean="0"/>
              <a:t>light Radiant </a:t>
            </a:r>
            <a:r>
              <a:rPr lang="en-US" sz="2000" b="1" dirty="0"/>
              <a:t>beams from Thy Holy </a:t>
            </a:r>
            <a:r>
              <a:rPr lang="en-US" sz="2000" b="1" dirty="0" smtClean="0"/>
              <a:t>Face </a:t>
            </a:r>
            <a:r>
              <a:rPr lang="en-US" sz="2000" b="1" dirty="0" smtClean="0"/>
              <a:t>    With </a:t>
            </a:r>
            <a:r>
              <a:rPr lang="en-US" sz="2000" b="1" dirty="0" smtClean="0"/>
              <a:t>the dawn of </a:t>
            </a:r>
            <a:r>
              <a:rPr lang="en-US" sz="2000" b="1" dirty="0" smtClean="0"/>
              <a:t>redeeming                                                  grace</a:t>
            </a:r>
            <a:r>
              <a:rPr lang="en-US" sz="2000" b="1" dirty="0" smtClean="0"/>
              <a:t>,  Jesus</a:t>
            </a:r>
            <a:r>
              <a:rPr lang="en-US" sz="2000" b="1" dirty="0"/>
              <a:t>, Lord, at Thy Birth</a:t>
            </a:r>
            <a:r>
              <a:rPr lang="en-US" sz="2000" b="1" dirty="0" smtClean="0"/>
              <a:t>! Jesus</a:t>
            </a:r>
            <a:r>
              <a:rPr lang="en-US" sz="2000" b="1" dirty="0"/>
              <a:t>, Lord, at Thy Birth</a:t>
            </a:r>
            <a:r>
              <a:rPr lang="en-US" sz="2000" b="1" dirty="0" smtClean="0"/>
              <a:t>!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Silent night Holy night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Silent night Holy night</dc:title>
  <dc:creator>user</dc:creator>
  <cp:lastModifiedBy>mary</cp:lastModifiedBy>
  <cp:revision>13</cp:revision>
  <dcterms:created xsi:type="dcterms:W3CDTF">2015-12-04T17:21:31Z</dcterms:created>
  <dcterms:modified xsi:type="dcterms:W3CDTF">2018-12-18T19:12:06Z</dcterms:modified>
</cp:coreProperties>
</file>