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F8B0-9C4C-410C-A212-9EED2B8E139E}" type="datetimeFigureOut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7D6B9-5C5A-43AD-99B5-D0D6F342DE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jak Dia Di Hat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24847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Sejak</a:t>
            </a:r>
            <a:r>
              <a:rPr lang="en-US" b="1" dirty="0" smtClean="0"/>
              <a:t> </a:t>
            </a:r>
            <a:r>
              <a:rPr lang="en-US" b="1" dirty="0" err="1" smtClean="0"/>
              <a:t>Dia</a:t>
            </a:r>
            <a:r>
              <a:rPr lang="en-US" b="1" dirty="0" smtClean="0"/>
              <a:t> Di </a:t>
            </a:r>
            <a:r>
              <a:rPr lang="en-US" b="1" dirty="0" err="1" smtClean="0"/>
              <a:t>Hatiku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4392488" cy="54279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Perubahan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Sejak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dihatiku</a:t>
            </a:r>
            <a:r>
              <a:rPr lang="en-US" sz="1800" b="1" dirty="0" smtClean="0">
                <a:solidFill>
                  <a:srgbClr val="FF0000"/>
                </a:solidFill>
              </a:rPr>
              <a:t>,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Sejak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dihatiku</a:t>
            </a:r>
            <a:r>
              <a:rPr lang="en-US" sz="1800" b="1" dirty="0" smtClean="0">
                <a:solidFill>
                  <a:srgbClr val="FF0000"/>
                </a:solidFill>
              </a:rPr>
              <a:t>.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Hidupku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berludah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menjadi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berarti</a:t>
            </a:r>
            <a:r>
              <a:rPr lang="en-US" sz="1800" b="1" dirty="0" smtClean="0">
                <a:solidFill>
                  <a:srgbClr val="FF0000"/>
                </a:solidFill>
              </a:rPr>
              <a:t>,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Sejak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dihatiku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Kes’lamatan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kut’rima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melangkah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kerguan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Sejak Dia Di Hatiku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Sejak Dia Di Hatiku</dc:title>
  <dc:creator>mary</dc:creator>
  <cp:lastModifiedBy>mary</cp:lastModifiedBy>
  <cp:revision>22</cp:revision>
  <dcterms:created xsi:type="dcterms:W3CDTF">2019-03-02T02:19:50Z</dcterms:created>
  <dcterms:modified xsi:type="dcterms:W3CDTF">2019-03-02T18:26:00Z</dcterms:modified>
</cp:coreProperties>
</file>