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DD32-5D55-4919-904C-A140315CB23D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3BAB0-28CC-436A-8876-BA93B4CE60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bab Dia Hid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548680"/>
            <a:ext cx="3744416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Sebab</a:t>
            </a:r>
            <a:r>
              <a:rPr lang="en-US" b="1" dirty="0" smtClean="0"/>
              <a:t> </a:t>
            </a:r>
            <a:r>
              <a:rPr lang="en-US" b="1" dirty="0" err="1" smtClean="0"/>
              <a:t>Dia</a:t>
            </a:r>
            <a:r>
              <a:rPr lang="en-US" b="1" dirty="0" smtClean="0"/>
              <a:t> </a:t>
            </a:r>
            <a:r>
              <a:rPr lang="en-US" b="1" dirty="0" err="1" smtClean="0"/>
              <a:t>Hidup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4320480" cy="338437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Menyembuhkan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menyucikan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kosong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membuktikan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Reff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S'bab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hidup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esok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S'bab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hidup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gentar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kar'na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tahu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pegang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esok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hidup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jadi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berarti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s'bab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hidup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mem'rintah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s'bagai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Sebab Dia Hidup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Sebab Dia Hidup </dc:title>
  <dc:creator>mary</dc:creator>
  <cp:lastModifiedBy>mary</cp:lastModifiedBy>
  <cp:revision>8</cp:revision>
  <dcterms:created xsi:type="dcterms:W3CDTF">2019-11-19T15:47:58Z</dcterms:created>
  <dcterms:modified xsi:type="dcterms:W3CDTF">2020-02-13T16:17:30Z</dcterms:modified>
</cp:coreProperties>
</file>