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oir! Thy Dying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Savoir! Thy Dying Love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5486400" cy="5638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Savior, Thy dying love Thou </a:t>
            </a:r>
            <a:r>
              <a:rPr lang="en-US" sz="1800" b="1" dirty="0" err="1" smtClean="0">
                <a:solidFill>
                  <a:schemeClr val="tx1"/>
                </a:solidFill>
              </a:rPr>
              <a:t>gavest</a:t>
            </a:r>
            <a:r>
              <a:rPr lang="en-US" sz="1800" b="1" dirty="0" smtClean="0">
                <a:solidFill>
                  <a:schemeClr val="tx1"/>
                </a:solidFill>
              </a:rPr>
              <a:t> me.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Nor </a:t>
            </a:r>
            <a:r>
              <a:rPr lang="en-US" sz="1800" b="1" dirty="0" smtClean="0">
                <a:solidFill>
                  <a:schemeClr val="tx1"/>
                </a:solidFill>
              </a:rPr>
              <a:t>should I aught withhold, dear Lord, from Thee. </a:t>
            </a:r>
            <a:r>
              <a:rPr lang="en-US" sz="1800" b="1" dirty="0" smtClean="0">
                <a:solidFill>
                  <a:schemeClr val="tx1"/>
                </a:solidFill>
              </a:rPr>
              <a:t>              In </a:t>
            </a:r>
            <a:r>
              <a:rPr lang="en-US" sz="1800" b="1" dirty="0" smtClean="0">
                <a:solidFill>
                  <a:schemeClr val="tx1"/>
                </a:solidFill>
              </a:rPr>
              <a:t>love my soul would bow, my heart fulfill its </a:t>
            </a:r>
            <a:r>
              <a:rPr lang="en-US" sz="1800" b="1" dirty="0" smtClean="0">
                <a:solidFill>
                  <a:schemeClr val="tx1"/>
                </a:solidFill>
              </a:rPr>
              <a:t>vow,               Some offering bring Thee now, something for Thee.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the blest mercy seat, pleading for me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My </a:t>
            </a:r>
            <a:r>
              <a:rPr lang="en-US" sz="1800" b="1" dirty="0" smtClean="0">
                <a:solidFill>
                  <a:schemeClr val="tx1"/>
                </a:solidFill>
              </a:rPr>
              <a:t>feeble faith looks up, Jesus, to Thee.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Help </a:t>
            </a:r>
            <a:r>
              <a:rPr lang="en-US" sz="1800" b="1" dirty="0" smtClean="0">
                <a:solidFill>
                  <a:schemeClr val="tx1"/>
                </a:solidFill>
              </a:rPr>
              <a:t>me the cross to bear, Thy wondrous love declare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Some song to raise, or prayer, something for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Give </a:t>
            </a:r>
            <a:r>
              <a:rPr lang="en-US" sz="1800" b="1" dirty="0" smtClean="0">
                <a:solidFill>
                  <a:schemeClr val="tx1"/>
                </a:solidFill>
              </a:rPr>
              <a:t>me a faithful heart, likeness to Thee</a:t>
            </a:r>
            <a:r>
              <a:rPr lang="en-US" sz="1800" b="1" dirty="0" smtClean="0">
                <a:solidFill>
                  <a:schemeClr val="tx1"/>
                </a:solidFill>
              </a:rPr>
              <a:t>.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That each departing day henceforth may  see                Some work of love begun, some deed of kindness done,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Some wanderer sought and won, something for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</a:t>
            </a:r>
            <a:r>
              <a:rPr lang="en-US" sz="1800" b="1" dirty="0" smtClean="0">
                <a:solidFill>
                  <a:schemeClr val="tx1"/>
                </a:solidFill>
              </a:rPr>
              <a:t>that I am and have, Thy gifts so free, In joy, in grief, through life, dear lord, for Thee!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  And </a:t>
            </a:r>
            <a:r>
              <a:rPr lang="en-US" sz="1800" b="1" dirty="0" smtClean="0">
                <a:solidFill>
                  <a:schemeClr val="tx1"/>
                </a:solidFill>
              </a:rPr>
              <a:t>when Thy face I see, my ransomed soul shall be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Through </a:t>
            </a:r>
            <a:r>
              <a:rPr lang="en-US" sz="1800" b="1" dirty="0" smtClean="0">
                <a:solidFill>
                  <a:schemeClr val="tx1"/>
                </a:solidFill>
              </a:rPr>
              <a:t>all eternity, something for Thee.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Savoir! Thy Dying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Saviour! Thy Dying Love</dc:title>
  <dc:creator>user</dc:creator>
  <cp:lastModifiedBy>mary</cp:lastModifiedBy>
  <cp:revision>12</cp:revision>
  <dcterms:created xsi:type="dcterms:W3CDTF">2015-12-29T01:07:42Z</dcterms:created>
  <dcterms:modified xsi:type="dcterms:W3CDTF">2018-11-02T21:40:21Z</dcterms:modified>
</cp:coreProperties>
</file>