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37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AEBA-2FFC-4379-BC20-994F0447D7F9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69D5-6ACC-4A07-A122-3D1E2A14DF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avior, More Than Life to Me2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164502" y="764704"/>
            <a:ext cx="6979498" cy="56611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vior, More Than Life to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336704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Savior, More Than Life to Me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3816424" cy="5976664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Savior, more than life to 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am clinging, clinging close to Thee;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Let Thy precious blood applied,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Keep me ever, ever near Thy side.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Every day, every hour,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Let me feel thy cleansing power;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May Thy tender love to me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Bind me closer, closer, Lord, to Thee.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Through this changing world below,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Lead me gently, gently as I go;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Trusting Thee, I cannot stray,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can never, never lose my way.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Let me love Thee more and more,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Till this fleeting, fleeting life is o'er;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Till my soul is lost in love,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a brighter, brighter world above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Savior, More Than Life to 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Savior, More Than Life to Me </dc:title>
  <dc:creator>mary</dc:creator>
  <cp:lastModifiedBy>mary</cp:lastModifiedBy>
  <cp:revision>6</cp:revision>
  <dcterms:created xsi:type="dcterms:W3CDTF">2017-07-15T12:34:05Z</dcterms:created>
  <dcterms:modified xsi:type="dcterms:W3CDTF">2018-09-08T19:00:27Z</dcterms:modified>
</cp:coreProperties>
</file>