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B665-F3E7-439C-8DF3-917054CB50CE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43C5E-28B4-423F-B4AE-A067366BA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B665-F3E7-439C-8DF3-917054CB50CE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43C5E-28B4-423F-B4AE-A067366BA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B665-F3E7-439C-8DF3-917054CB50CE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43C5E-28B4-423F-B4AE-A067366BA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B665-F3E7-439C-8DF3-917054CB50CE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43C5E-28B4-423F-B4AE-A067366BA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B665-F3E7-439C-8DF3-917054CB50CE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43C5E-28B4-423F-B4AE-A067366BA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B665-F3E7-439C-8DF3-917054CB50CE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43C5E-28B4-423F-B4AE-A067366BA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B665-F3E7-439C-8DF3-917054CB50CE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43C5E-28B4-423F-B4AE-A067366BA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B665-F3E7-439C-8DF3-917054CB50CE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43C5E-28B4-423F-B4AE-A067366BA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B665-F3E7-439C-8DF3-917054CB50CE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43C5E-28B4-423F-B4AE-A067366BA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B665-F3E7-439C-8DF3-917054CB50CE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43C5E-28B4-423F-B4AE-A067366BA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B665-F3E7-439C-8DF3-917054CB50CE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43C5E-28B4-423F-B4AE-A067366BA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4B665-F3E7-439C-8DF3-917054CB50CE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43C5E-28B4-423F-B4AE-A067366BA61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Ring the Bells of Heaven.jpg"/>
          <p:cNvPicPr>
            <a:picLocks noChangeAspect="1"/>
          </p:cNvPicPr>
          <p:nvPr userDrawn="1"/>
        </p:nvPicPr>
        <p:blipFill>
          <a:blip r:embed="rId14" cstate="print">
            <a:lum bright="2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ing the Bells of Heav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472608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Ring the Bells of Heaven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6120680" cy="5688632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1. Ring the bells of heaven! There is joy today,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For a soul, returning from the wild!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See the Father meets him out upon the way,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Welcoming His weary, </a:t>
            </a:r>
            <a:r>
              <a:rPr lang="en-US" b="1" dirty="0" err="1" smtClean="0">
                <a:solidFill>
                  <a:schemeClr val="tx1"/>
                </a:solidFill>
              </a:rPr>
              <a:t>wand'ring</a:t>
            </a:r>
            <a:r>
              <a:rPr lang="en-US" b="1" dirty="0" smtClean="0">
                <a:solidFill>
                  <a:schemeClr val="tx1"/>
                </a:solidFill>
              </a:rPr>
              <a:t> child.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   Refrain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 Glory! Glory! How the angels sing;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 </a:t>
            </a:r>
            <a:r>
              <a:rPr lang="en-US" b="1" dirty="0" smtClean="0">
                <a:solidFill>
                  <a:srgbClr val="FF0000"/>
                </a:solidFill>
              </a:rPr>
              <a:t>Glory! </a:t>
            </a:r>
            <a:r>
              <a:rPr lang="en-US" b="1" dirty="0" smtClean="0">
                <a:solidFill>
                  <a:srgbClr val="FF0000"/>
                </a:solidFill>
              </a:rPr>
              <a:t>Glory! How the loud harps ring!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 </a:t>
            </a:r>
            <a:r>
              <a:rPr lang="en-US" b="1" dirty="0" err="1" smtClean="0">
                <a:solidFill>
                  <a:srgbClr val="FF0000"/>
                </a:solidFill>
              </a:rPr>
              <a:t>'Tis</a:t>
            </a:r>
            <a:r>
              <a:rPr lang="en-US" b="1" dirty="0" smtClean="0">
                <a:solidFill>
                  <a:srgbClr val="FF0000"/>
                </a:solidFill>
              </a:rPr>
              <a:t> the ransomed army, like a mighty  sea,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 Pealing forth the anthem of the free.</a:t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2. Ring the bells of heaven! There is joy today,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For the </a:t>
            </a:r>
            <a:r>
              <a:rPr lang="en-US" b="1" dirty="0" err="1" smtClean="0">
                <a:solidFill>
                  <a:schemeClr val="tx1"/>
                </a:solidFill>
              </a:rPr>
              <a:t>wand'rer</a:t>
            </a:r>
            <a:r>
              <a:rPr lang="en-US" b="1" dirty="0" smtClean="0">
                <a:solidFill>
                  <a:schemeClr val="tx1"/>
                </a:solidFill>
              </a:rPr>
              <a:t> now is reconciled;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Yes, a soul is rescued from his sinful way!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And is born anew a ransomed child. 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3. Ring the bells of heaven! Spread the feast today!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Angels, swell the glad triumphant strain!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Tell the joyful tidings, bear it far away!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For a precious soul is born again.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Ring the Bells of Heaven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Ring the Bells of Heaven </dc:title>
  <dc:creator>mary</dc:creator>
  <cp:lastModifiedBy>mary</cp:lastModifiedBy>
  <cp:revision>4</cp:revision>
  <dcterms:created xsi:type="dcterms:W3CDTF">2017-08-12T02:26:43Z</dcterms:created>
  <dcterms:modified xsi:type="dcterms:W3CDTF">2017-08-12T03:52:20Z</dcterms:modified>
</cp:coreProperties>
</file>