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13967-A175-433F-86B3-0E048CA8C8AA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2A736-D7DF-4F39-90C4-E67E4EB511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ste avec 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404664"/>
            <a:ext cx="3672408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Reste</a:t>
            </a:r>
            <a:r>
              <a:rPr lang="en-US" b="1" dirty="0" smtClean="0"/>
              <a:t> avec nous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1628800"/>
            <a:ext cx="5076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Reste avec nous, Seigneur, le jour décline,</a:t>
            </a:r>
            <a:br>
              <a:rPr lang="fr-FR" b="1" dirty="0" smtClean="0"/>
            </a:br>
            <a:r>
              <a:rPr lang="fr-FR" b="1" dirty="0" smtClean="0"/>
              <a:t>La nuit s’approche et nous menace tous ;</a:t>
            </a:r>
            <a:br>
              <a:rPr lang="fr-FR" b="1" dirty="0" smtClean="0"/>
            </a:br>
            <a:r>
              <a:rPr lang="fr-FR" b="1" dirty="0" smtClean="0"/>
              <a:t>Nous implorons ta présence divine :</a:t>
            </a:r>
            <a:br>
              <a:rPr lang="fr-FR" b="1" dirty="0" smtClean="0"/>
            </a:br>
            <a:r>
              <a:rPr lang="fr-FR" b="1" dirty="0" smtClean="0"/>
              <a:t>Reste avec nous, seigneur, reste avec nous !</a:t>
            </a:r>
          </a:p>
          <a:p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Sous ton regard la joie est sainte et bonne,</a:t>
            </a:r>
            <a:br>
              <a:rPr lang="fr-FR" b="1" dirty="0" smtClean="0"/>
            </a:br>
            <a:r>
              <a:rPr lang="fr-FR" b="1" dirty="0" smtClean="0"/>
              <a:t>Près de ton cœur les pleurs se font plus doux ;</a:t>
            </a:r>
            <a:br>
              <a:rPr lang="fr-FR" b="1" dirty="0" smtClean="0"/>
            </a:br>
            <a:r>
              <a:rPr lang="fr-FR" b="1" dirty="0" smtClean="0"/>
              <a:t>Soit que ta main nous frappe ou nous couronne,</a:t>
            </a:r>
            <a:br>
              <a:rPr lang="fr-FR" b="1" dirty="0" smtClean="0"/>
            </a:br>
            <a:r>
              <a:rPr lang="fr-FR" b="1" dirty="0" smtClean="0"/>
              <a:t>Reste avec nous, seigneur, reste avec nous !</a:t>
            </a:r>
          </a:p>
          <a:p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Et quand au bout de ce pèlerinage</a:t>
            </a:r>
            <a:br>
              <a:rPr lang="fr-FR" b="1" dirty="0" smtClean="0"/>
            </a:br>
            <a:r>
              <a:rPr lang="fr-FR" b="1" dirty="0" smtClean="0"/>
              <a:t>Nous partirons pour le grand rendez-vous,</a:t>
            </a:r>
            <a:br>
              <a:rPr lang="fr-FR" b="1" dirty="0" smtClean="0"/>
            </a:br>
            <a:r>
              <a:rPr lang="fr-FR" b="1" dirty="0" smtClean="0"/>
              <a:t>Pour nous guider dans ce dernier passage,</a:t>
            </a:r>
            <a:br>
              <a:rPr lang="fr-FR" b="1" dirty="0" smtClean="0"/>
            </a:br>
            <a:r>
              <a:rPr lang="fr-FR" b="1" dirty="0" smtClean="0"/>
              <a:t>Reste avec nous, seigneur, reste avec nous !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Reste avec nous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Reste avec nous </dc:title>
  <dc:creator>mary</dc:creator>
  <cp:lastModifiedBy>mary</cp:lastModifiedBy>
  <cp:revision>6</cp:revision>
  <dcterms:created xsi:type="dcterms:W3CDTF">2019-08-09T16:49:34Z</dcterms:created>
  <dcterms:modified xsi:type="dcterms:W3CDTF">2019-08-09T17:07:32Z</dcterms:modified>
</cp:coreProperties>
</file>