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7A08-1E1A-41E5-BC9A-D8E3E1E56A2A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29C0-2EFE-4595-8BD3-50504CD8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7A08-1E1A-41E5-BC9A-D8E3E1E56A2A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29C0-2EFE-4595-8BD3-50504CD8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7A08-1E1A-41E5-BC9A-D8E3E1E56A2A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29C0-2EFE-4595-8BD3-50504CD8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7A08-1E1A-41E5-BC9A-D8E3E1E56A2A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29C0-2EFE-4595-8BD3-50504CD8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7A08-1E1A-41E5-BC9A-D8E3E1E56A2A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29C0-2EFE-4595-8BD3-50504CD8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7A08-1E1A-41E5-BC9A-D8E3E1E56A2A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29C0-2EFE-4595-8BD3-50504CD8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7A08-1E1A-41E5-BC9A-D8E3E1E56A2A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29C0-2EFE-4595-8BD3-50504CD8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7A08-1E1A-41E5-BC9A-D8E3E1E56A2A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29C0-2EFE-4595-8BD3-50504CD8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7A08-1E1A-41E5-BC9A-D8E3E1E56A2A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29C0-2EFE-4595-8BD3-50504CD8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7A08-1E1A-41E5-BC9A-D8E3E1E56A2A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29C0-2EFE-4595-8BD3-50504CD8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7A08-1E1A-41E5-BC9A-D8E3E1E56A2A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29C0-2EFE-4595-8BD3-50504CD8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D7A08-1E1A-41E5-BC9A-D8E3E1E56A2A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D29C0-2EFE-4595-8BD3-50504CD846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scue the perish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608512" cy="3326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Rescue the perishing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32656"/>
            <a:ext cx="5976664" cy="652534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Rescue the perishing, care for the dying,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snatch them in pity from sin and the grave;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weep o'er the erring one, lift up the fallen,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tell them of Jesus, the mighty to save.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 Rescue the perishing, care for the dying;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 Jesus is merciful, Jesus will save.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endParaRPr lang="en-US" sz="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Though they are slighting Him, still He is waiting,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waiting the penitent child to receive;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plead with them earnestly, plead with them gently.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He will forgive if they only believe.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Down in the human heart, crushed by the tempter,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feelings lie buried that grace can restore;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touched by a loving heart, wakened by kindness,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chords that are broken will vibrate once more. 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Rescue the perishing, duty demands it.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Strength for thy labor the Lord will provide;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back to the narrow way patiently win them,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tell the poor wanderer a Savior has died.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14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Rescue the perishing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Rescue the perishing </dc:title>
  <dc:creator>mary</dc:creator>
  <cp:lastModifiedBy>mary</cp:lastModifiedBy>
  <cp:revision>6</cp:revision>
  <dcterms:created xsi:type="dcterms:W3CDTF">2017-08-08T16:16:29Z</dcterms:created>
  <dcterms:modified xsi:type="dcterms:W3CDTF">2020-04-13T20:53:03Z</dcterms:modified>
</cp:coreProperties>
</file>