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6327-6687-4A56-996A-DA08CD48C698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7AB4-D69A-465B-AE2E-7053F7DD6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6327-6687-4A56-996A-DA08CD48C698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7AB4-D69A-465B-AE2E-7053F7DD6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6327-6687-4A56-996A-DA08CD48C698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7AB4-D69A-465B-AE2E-7053F7DD6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6327-6687-4A56-996A-DA08CD48C698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7AB4-D69A-465B-AE2E-7053F7DD6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6327-6687-4A56-996A-DA08CD48C698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7AB4-D69A-465B-AE2E-7053F7DD6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6327-6687-4A56-996A-DA08CD48C698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7AB4-D69A-465B-AE2E-7053F7DD6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6327-6687-4A56-996A-DA08CD48C698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7AB4-D69A-465B-AE2E-7053F7DD6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6327-6687-4A56-996A-DA08CD48C698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7AB4-D69A-465B-AE2E-7053F7DD6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6327-6687-4A56-996A-DA08CD48C698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7AB4-D69A-465B-AE2E-7053F7DD6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6327-6687-4A56-996A-DA08CD48C698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7AB4-D69A-465B-AE2E-7053F7DD6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6327-6687-4A56-996A-DA08CD48C698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7AB4-D69A-465B-AE2E-7053F7DD6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E6327-6687-4A56-996A-DA08CD48C698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47AB4-D69A-465B-AE2E-7053F7DD65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유의 주 앞에.jpg"/>
          <p:cNvPicPr>
            <a:picLocks noChangeAspect="1"/>
          </p:cNvPicPr>
          <p:nvPr userDrawn="1"/>
        </p:nvPicPr>
        <p:blipFill>
          <a:blip r:embed="rId14" cstate="print">
            <a:lum bright="5000"/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éjouis-toi, le Seigneur est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"/>
            <a:ext cx="6120680" cy="404664"/>
          </a:xfrm>
        </p:spPr>
        <p:txBody>
          <a:bodyPr>
            <a:noAutofit/>
          </a:bodyPr>
          <a:lstStyle/>
          <a:p>
            <a:r>
              <a:rPr lang="fr-FR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Réjouis-toi, le Seigneur est Roi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76672"/>
            <a:ext cx="7776864" cy="5040560"/>
          </a:xfrm>
        </p:spPr>
        <p:txBody>
          <a:bodyPr>
            <a:noAutofit/>
          </a:bodyPr>
          <a:lstStyle/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Réjouis-toi, le Seigneur est Roi! Votre Seigneur et Roi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adorent;                                               Les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mortels, rendent grâces et chantent, et triomphent toujours.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Élevez votre </a:t>
            </a:r>
            <a:r>
              <a:rPr lang="fr-FR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coeur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élevez votre voix; réjouir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Encore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une fois je dis, réjouissez-vous.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 le Sauveur règne, le Dieu de la vérité et de l'amour;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il avait purgé nos taches, il prit son siège au-dessus.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Élevez votre </a:t>
            </a:r>
            <a:r>
              <a:rPr lang="fr-FR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coeur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élevez votre voix; réjouir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Encore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une fois je dis, réjouissez-vous.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 royaume ne peut manquer; Il règne sur la terre et sur le ciel;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 clés de la terre et de l'enfer, sont à notre Jésus donné.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Élevez votre </a:t>
            </a:r>
            <a:r>
              <a:rPr lang="fr-FR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coeur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élevez votre voix; réjouir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Encore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une fois je dis, réjouissez-vous.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s'assied à droite de Dieu, jusqu'à ce que tous ses ennemis se soumettent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pliez-vous à son ordre, Et tombez sous ses pieds: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Élevez votre </a:t>
            </a:r>
            <a:r>
              <a:rPr lang="fr-FR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coeur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élevez votre voix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Réjouir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Encore une fois je dis: Réjouis-toi!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Réjouissez-vous dans l'espoir glorieux! Jésus le Juge viendra,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emmène ses serviteurs dans leur demeure éternelle.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 entendrons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bientôt La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voix de l'archange; L'atout de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Dieu  Sonnera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réjouissez-vous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Réjouis-toi, le Seigneur est Roi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Réjouis-toi, le Seigneur est Roi</dc:title>
  <dc:creator>mary</dc:creator>
  <cp:lastModifiedBy>mary</cp:lastModifiedBy>
  <cp:revision>7</cp:revision>
  <dcterms:created xsi:type="dcterms:W3CDTF">2019-01-07T03:13:32Z</dcterms:created>
  <dcterms:modified xsi:type="dcterms:W3CDTF">2019-01-09T02:22:54Z</dcterms:modified>
</cp:coreProperties>
</file>