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86E50B-D8D8-476F-97CC-92FE54480115}" type="datetimeFigureOut">
              <a:rPr lang="en-US" smtClean="0"/>
              <a:pPr/>
              <a:t>5/29/2018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1110F1-2B27-42E0-8593-9AA82FC53A3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What a Friend We Have in Jesus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Quel ami fidèle et ten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5112568" cy="404664"/>
          </a:xfrm>
        </p:spPr>
        <p:txBody>
          <a:bodyPr>
            <a:noAutofit/>
          </a:bodyPr>
          <a:lstStyle/>
          <a:p>
            <a:r>
              <a:rPr lang="fr-FR" sz="3600" b="1" dirty="0" smtClean="0"/>
              <a:t>Quel ami fidèle et tendre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9512" y="809328"/>
            <a:ext cx="6552728" cy="6048672"/>
          </a:xfrm>
        </p:spPr>
        <p:txBody>
          <a:bodyPr>
            <a:noAutofit/>
          </a:bodyPr>
          <a:lstStyle/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ami fidèle et tendre   Nous avons en Jésus-Christ,                   Toujours prêt à nous entendre,  A répondre à notre cri.                   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connait nos défaillances,  Nos chutes de chaque jour.                     Sévère en ses exigences,  Il est riche en son amour.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ami fidèle et tendre   Nous avons en Jésus-Christ,                   Toujours prêt à nous comprendre,  Quand nous sommes en souci. Disons-Lui toutes nos craintes,  Ouvrons-Lui tout notre cœur. 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Bientôt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ses paroles saintes,  Nous rendront le vrai bonheur.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ami fidèle et tendre   Nous avons en Jésus-Christ,                   Toujours prêt à nous défendre,  Quand nous presse l'ennemi.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Il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nous suit dans la mêlée,  Nous entoure de ses bras,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    Et 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c'est Lui qui tient l'épée   Qui décide des combats.</a:t>
            </a: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fr-F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Quel ami fidèle et tendre   Nous avons en Jésus-Christ,                      Bientôt Il viendra nous prendre  Pour être au ciel avec Lui.                  Suivons donc l'étroite voie  En comptant sur son secours.                 Bientôt nous aurons la joie  De vivre avec Lui toujours</a:t>
            </a:r>
            <a:r>
              <a:rPr lang="fr-F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181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Quel ami fidèle et tendre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Quel ami fidèle et tendre </dc:title>
  <dc:creator>mary</dc:creator>
  <cp:lastModifiedBy>mary</cp:lastModifiedBy>
  <cp:revision>5</cp:revision>
  <dcterms:created xsi:type="dcterms:W3CDTF">2018-05-29T13:03:26Z</dcterms:created>
  <dcterms:modified xsi:type="dcterms:W3CDTF">2018-05-30T00:40:39Z</dcterms:modified>
</cp:coreProperties>
</file>