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F30B8-75EA-40EC-AA96-52D84026170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1CA3-142E-43B6-9E1E-FC00511895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ji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44827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Puji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6696744" cy="496855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maklumkan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didukungNya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B'ritakan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keagunganNya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Dia</a:t>
            </a:r>
            <a:r>
              <a:rPr lang="en-US" sz="1600" b="1" dirty="0" smtClean="0">
                <a:solidFill>
                  <a:srgbClr val="FF0000"/>
                </a:solidFill>
              </a:rPr>
              <a:t>! Mari </a:t>
            </a:r>
            <a:r>
              <a:rPr lang="en-US" sz="1600" b="1" dirty="0" err="1" smtClean="0">
                <a:solidFill>
                  <a:srgbClr val="FF0000"/>
                </a:solidFill>
              </a:rPr>
              <a:t>Bernyanyilah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dihapusNya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dinyatakan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Bukit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dukacita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K'rajaanNya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selama-lamanya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Imam.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Puji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Puji Yesus</dc:title>
  <dc:creator>mary</dc:creator>
  <cp:lastModifiedBy>mary</cp:lastModifiedBy>
  <cp:revision>4</cp:revision>
  <dcterms:created xsi:type="dcterms:W3CDTF">2019-05-13T19:57:49Z</dcterms:created>
  <dcterms:modified xsi:type="dcterms:W3CDTF">2019-05-14T00:02:11Z</dcterms:modified>
</cp:coreProperties>
</file>