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C6EEE-F86A-404C-B7E5-271917B89271}" type="datetimeFigureOut">
              <a:rPr lang="en-US" smtClean="0"/>
              <a:pPr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C7A1A-5126-4069-B0C5-2C38DB8968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ji Tuhan, Allah Maha Kua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696744" cy="548680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>Puji Tuhan, Allah Maha Kuasa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964488" cy="244827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Allah 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Pencipta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menghampiri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memuliakan-Nya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memerintah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melindungimu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umurmu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dikasihi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makhluk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Dia.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seg'nap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Puji Tuhan, Allah Maha Kuasa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Puji Tuhan, Allah Maha Kuasa</dc:title>
  <dc:creator>mary</dc:creator>
  <cp:lastModifiedBy>mary</cp:lastModifiedBy>
  <cp:revision>5</cp:revision>
  <dcterms:created xsi:type="dcterms:W3CDTF">2019-10-30T13:13:55Z</dcterms:created>
  <dcterms:modified xsi:type="dcterms:W3CDTF">2019-10-31T13:30:12Z</dcterms:modified>
</cp:coreProperties>
</file>