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778FA-3B99-48DF-B9F5-0FA0CB893B8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AEC19-FAA7-4BFE-89A0-51192C986E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ijst Hem prijst H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75252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Prijst</a:t>
            </a:r>
            <a:r>
              <a:rPr lang="en-US" b="1" dirty="0" smtClean="0"/>
              <a:t> Hem </a:t>
            </a:r>
            <a:r>
              <a:rPr lang="en-US" b="1" dirty="0" err="1" smtClean="0"/>
              <a:t>prijst</a:t>
            </a:r>
            <a:r>
              <a:rPr lang="en-US" b="1" dirty="0" smtClean="0"/>
              <a:t> Hem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7632848" cy="3888432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Prijst Hem, prijst Hem,  Jezus, de machtige Redder.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Roemt zijn liefde, eeuwig en wereldwijd.  Kroont Hem, kroont Hem,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engelen, vol van zijn glorie.  Brengt Hem hulde, sterkte en heerlijkheid.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een herder draagt Hij ons in zijn armen  waar Hij ons barmhartig zijn liefde geeft.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Prijst Hem, prijst Hem  om zijn geweldige grootheid.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Prijst Hem, prijst Hem,  alles wat adem heeft.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Prijst Hem, prijst Hem,  Jezus, de machtige Redder.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de hemel jubelen tot zijn eer  Jezus, Koning, Hij zal voor eeuwig regeren.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Kroont Hem, kroont Hem,  priester, profeet en Heer.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Hij wederkomt,  schitterend in zijn glorie.  buigt zich voor Hem al wat op aarde leeft.</a:t>
            </a: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144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Prijst Hem prijst Hem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Prijst Hem prijst Hem</dc:title>
  <dc:creator>mary</dc:creator>
  <cp:lastModifiedBy>mary</cp:lastModifiedBy>
  <cp:revision>2</cp:revision>
  <dcterms:created xsi:type="dcterms:W3CDTF">2019-05-13T23:23:25Z</dcterms:created>
  <dcterms:modified xsi:type="dcterms:W3CDTF">2019-05-13T23:48:51Z</dcterms:modified>
</cp:coreProperties>
</file>