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21B2C-7E3C-4772-B016-70553E6553EA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주의 영광 빛나니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ise the Lord, His Glories Sh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304800"/>
            <a:ext cx="7467600" cy="457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Praise the Lord, His Glories Show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90600"/>
            <a:ext cx="7620000" cy="3810000"/>
          </a:xfrm>
        </p:spPr>
        <p:txBody>
          <a:bodyPr>
            <a:normAutofit fontScale="85000" lnSpcReduction="20000"/>
          </a:bodyPr>
          <a:lstStyle/>
          <a:p>
            <a:pPr marL="284163" indent="-284163">
              <a:buNone/>
            </a:pPr>
            <a:r>
              <a:rPr lang="en-US" sz="2400" b="1" dirty="0" smtClean="0"/>
              <a:t> </a:t>
            </a: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1. Praise the Lord, His glories show,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Saints within  His courts below,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Angels ‘round  His throne above,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All that see and  share His love,  Alleluia!</a:t>
            </a:r>
          </a:p>
          <a:p>
            <a:pPr marL="284163" indent="-284163">
              <a:buNone/>
            </a:pPr>
            <a:endParaRPr lang="en-US" sz="19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284163" indent="-284163">
              <a:buNone/>
            </a:pP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2.  Earth to heaven and heaven to earth,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Tell His wonders, sing His worth,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Age to age and shore to shore,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Praise Him, praise Him evermore! Alleluia!</a:t>
            </a:r>
          </a:p>
          <a:p>
            <a:pPr marL="457200" indent="-457200">
              <a:buAutoNum type="arabicPeriod" startAt="2"/>
            </a:pPr>
            <a:endParaRPr lang="en-US" sz="1900" b="1" dirty="0" smtClean="0"/>
          </a:p>
          <a:p>
            <a:pPr>
              <a:buNone/>
            </a:pP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3.  Strings and voices, hands and hearts,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In the concert play you parts; 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All that breathe, you Lord adore,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Praise Him, praise Him evermore! Alleluia! Amen</a:t>
            </a:r>
            <a:endParaRPr lang="en-US" sz="2400" b="1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Praise the Lord, His Glories Show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Praise the Lord, His Glories Show </dc:title>
  <dc:creator>user</dc:creator>
  <cp:lastModifiedBy>mary</cp:lastModifiedBy>
  <cp:revision>11</cp:revision>
  <dcterms:created xsi:type="dcterms:W3CDTF">2015-12-18T14:19:35Z</dcterms:created>
  <dcterms:modified xsi:type="dcterms:W3CDTF">2019-06-26T21:48:02Z</dcterms:modified>
</cp:coreProperties>
</file>