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7" autoAdjust="0"/>
    <p:restoredTop sz="94681" autoAdjust="0"/>
  </p:normalViewPr>
  <p:slideViewPr>
    <p:cSldViewPr showGuides="1">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EE504D-5777-45B9-92AF-9CB2923CA805}"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EF84A-5B38-499F-B82A-6DB297C3FD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E504D-5777-45B9-92AF-9CB2923CA805}" type="datetimeFigureOut">
              <a:rPr lang="en-US" smtClean="0"/>
              <a:pPr/>
              <a:t>10/31/2019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EF84A-5B38-499F-B82A-6DB297C3FDB8}" type="slidenum">
              <a:rPr lang="en-US" smtClean="0"/>
              <a:pPr/>
              <a:t>‹#›</a:t>
            </a:fld>
            <a:endParaRPr lang="en-US"/>
          </a:p>
        </p:txBody>
      </p:sp>
      <p:pic>
        <p:nvPicPr>
          <p:cNvPr id="7" name="Picture 6" descr="다 찬양하여라.jpg"/>
          <p:cNvPicPr>
            <a:picLocks noChangeAspect="1"/>
          </p:cNvPicPr>
          <p:nvPr/>
        </p:nvPicPr>
        <p:blipFill>
          <a:blip r:embed="rId14" cstate="print"/>
          <a:stretch>
            <a:fillRect/>
          </a:stretch>
        </p:blipFill>
        <p:spPr>
          <a:xfrm>
            <a:off x="0" y="1371600"/>
            <a:ext cx="9144000" cy="5486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Praise to the Lord the Almighty the King of crea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228600"/>
            <a:ext cx="7315200" cy="533400"/>
          </a:xfrm>
        </p:spPr>
        <p:txBody>
          <a:bodyPr>
            <a:noAutofit/>
          </a:bodyPr>
          <a:lstStyle/>
          <a:p>
            <a:r>
              <a:rPr lang="en-US" sz="4000" b="1" dirty="0" smtClean="0"/>
              <a:t>Praise To The Lord The Almighty </a:t>
            </a:r>
            <a:endParaRPr lang="en-US" sz="4000" b="1" dirty="0"/>
          </a:p>
        </p:txBody>
      </p:sp>
      <p:sp>
        <p:nvSpPr>
          <p:cNvPr id="5" name="Vertical Text Placeholder 4"/>
          <p:cNvSpPr>
            <a:spLocks noGrp="1"/>
          </p:cNvSpPr>
          <p:nvPr>
            <p:ph type="body" orient="vert" idx="1"/>
          </p:nvPr>
        </p:nvSpPr>
        <p:spPr>
          <a:xfrm>
            <a:off x="0" y="990600"/>
            <a:ext cx="9144000" cy="3048000"/>
          </a:xfrm>
        </p:spPr>
        <p:txBody>
          <a:bodyPr vert="horz">
            <a:normAutofit/>
          </a:bodyPr>
          <a:lstStyle/>
          <a:p>
            <a:pPr marL="173038" indent="-173038">
              <a:buNone/>
            </a:pPr>
            <a:r>
              <a:rPr lang="en-US" sz="1600" b="1" dirty="0" smtClean="0"/>
              <a:t>1. Praise to the Lord, the Almighty, the King of creation! O my soul, praise Him, for He is thy health </a:t>
            </a:r>
            <a:br>
              <a:rPr lang="en-US" sz="1600" b="1" dirty="0" smtClean="0"/>
            </a:br>
            <a:r>
              <a:rPr lang="en-US" sz="1600" b="1" dirty="0" smtClean="0"/>
              <a:t> and salvation!  All ye who hear, Now to His temple draw near; Sing now in glad adoration!</a:t>
            </a:r>
          </a:p>
          <a:p>
            <a:pPr>
              <a:buNone/>
            </a:pPr>
            <a:endParaRPr lang="en-US" sz="800" b="1" dirty="0" smtClean="0"/>
          </a:p>
          <a:p>
            <a:pPr marL="92075" indent="-92075">
              <a:buNone/>
            </a:pPr>
            <a:r>
              <a:rPr lang="en-US" sz="1600" b="1" dirty="0" smtClean="0"/>
              <a:t>2. Praise to the Lord, who o’er all  things so wondrously </a:t>
            </a:r>
            <a:r>
              <a:rPr lang="en-US" sz="1600" b="1" dirty="0" err="1" smtClean="0"/>
              <a:t>reigneth</a:t>
            </a:r>
            <a:r>
              <a:rPr lang="en-US" sz="1600" b="1" dirty="0" smtClean="0"/>
              <a:t>, Who, as on wings of an eagle, </a:t>
            </a:r>
            <a:r>
              <a:rPr lang="en-US" sz="1600" b="1" dirty="0" err="1" smtClean="0"/>
              <a:t>uplifteth</a:t>
            </a:r>
            <a:r>
              <a:rPr lang="en-US" sz="1600" b="1" dirty="0" smtClean="0"/>
              <a:t>, </a:t>
            </a:r>
            <a:br>
              <a:rPr lang="en-US" sz="1600" b="1" dirty="0" smtClean="0"/>
            </a:br>
            <a:r>
              <a:rPr lang="en-US" sz="1600" b="1" dirty="0" smtClean="0"/>
              <a:t>   </a:t>
            </a:r>
            <a:r>
              <a:rPr lang="en-US" sz="1600" b="1" dirty="0" err="1" smtClean="0"/>
              <a:t>sustaineth</a:t>
            </a:r>
            <a:r>
              <a:rPr lang="en-US" sz="1600" b="1" dirty="0" smtClean="0"/>
              <a:t>. Hast thou not seen How thy desires all have been Granted in what He </a:t>
            </a:r>
            <a:r>
              <a:rPr lang="en-US" sz="1600" b="1" dirty="0" err="1" smtClean="0"/>
              <a:t>ordaineth</a:t>
            </a:r>
            <a:r>
              <a:rPr lang="en-US" sz="1600" b="1" dirty="0" smtClean="0"/>
              <a:t>?</a:t>
            </a:r>
          </a:p>
          <a:p>
            <a:pPr>
              <a:buNone/>
            </a:pPr>
            <a:endParaRPr lang="en-US" sz="800" b="1" dirty="0"/>
          </a:p>
          <a:p>
            <a:pPr marL="173038" indent="-173038">
              <a:buNone/>
            </a:pPr>
            <a:r>
              <a:rPr lang="en-US" sz="1600" b="1" dirty="0" smtClean="0"/>
              <a:t>3. Praise to the Lord, who doth prosper  thy work and defend thee, Who from the heavens the streams of His mercy doth send thee. Ponder anew What the Almighty can do, Who with His love doth befriend    thee.</a:t>
            </a:r>
          </a:p>
          <a:p>
            <a:pPr>
              <a:buNone/>
            </a:pPr>
            <a:endParaRPr lang="en-US" sz="800" b="1" dirty="0"/>
          </a:p>
          <a:p>
            <a:pPr marL="173038" indent="-173038">
              <a:buNone/>
            </a:pPr>
            <a:r>
              <a:rPr lang="en-US" sz="1600" b="1" dirty="0" smtClean="0"/>
              <a:t>4. Praise to the Lord! O let all that is in me adore him! All that hath life and breath, come now with   praises before him. Let the Amen sound from his people again; gladly for aye adore him.   </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33</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Praise To The Lord The Almighty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Praise To The Lord The Almighty </dc:title>
  <dc:creator>jungyeo park</dc:creator>
  <cp:lastModifiedBy>mary</cp:lastModifiedBy>
  <cp:revision>19</cp:revision>
  <dcterms:created xsi:type="dcterms:W3CDTF">2015-09-25T00:52:23Z</dcterms:created>
  <dcterms:modified xsi:type="dcterms:W3CDTF">2019-10-31T17:22:30Z</dcterms:modified>
</cp:coreProperties>
</file>