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92B17-8454-4F6C-981D-BB5CACF9EA0E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92B17-8454-4F6C-981D-BB5CACF9EA0E}" type="datetimeFigureOut">
              <a:rPr lang="en-US" smtClean="0"/>
              <a:pPr/>
              <a:t>12/7/2015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56374-BCAB-413D-AB3A-5235A630F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aise Him Praise Hi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3400"/>
            <a:ext cx="9144000" cy="2514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5105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Praise Him Praise Him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533400"/>
            <a:ext cx="9372600" cy="4800600"/>
          </a:xfrm>
        </p:spPr>
        <p:txBody>
          <a:bodyPr>
            <a:normAutofit fontScale="92500"/>
          </a:bodyPr>
          <a:lstStyle/>
          <a:p>
            <a:pPr marL="225425" indent="-225425">
              <a:buAutoNum type="arabicPeriod"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Praise Him! praise Him! Jesus, </a:t>
            </a:r>
            <a:r>
              <a:rPr lang="en-US" sz="1500" b="1" dirty="0" smtClean="0">
                <a:latin typeface="Malgun Gothic" pitchFamily="34" charset="-127"/>
                <a:ea typeface="Malgun Gothic" pitchFamily="34" charset="-127"/>
              </a:rPr>
              <a:t>our blessed Redeemer</a:t>
            </a:r>
            <a:r>
              <a:rPr lang="en-US" sz="1300" b="1" dirty="0" smtClean="0">
                <a:latin typeface="Malgun Gothic" pitchFamily="34" charset="-127"/>
                <a:ea typeface="Malgun Gothic" pitchFamily="34" charset="-127"/>
              </a:rPr>
              <a:t>! </a:t>
            </a:r>
            <a:r>
              <a:rPr lang="en-US" sz="1500" b="1" dirty="0" smtClean="0">
                <a:latin typeface="Malgun Gothic" pitchFamily="34" charset="-127"/>
                <a:ea typeface="Malgun Gothic" pitchFamily="34" charset="-127"/>
              </a:rPr>
              <a:t>Sing</a:t>
            </a:r>
            <a:r>
              <a:rPr lang="en-US" sz="1300" b="1" dirty="0" smtClean="0">
                <a:latin typeface="Malgun Gothic" pitchFamily="34" charset="-127"/>
                <a:ea typeface="Malgun Gothic" pitchFamily="34" charset="-127"/>
              </a:rPr>
              <a:t>, </a:t>
            </a:r>
            <a:r>
              <a:rPr lang="en-US" sz="1500" b="1" dirty="0" smtClean="0">
                <a:latin typeface="Malgun Gothic" pitchFamily="34" charset="-127"/>
                <a:ea typeface="Malgun Gothic" pitchFamily="34" charset="-127"/>
              </a:rPr>
              <a:t>O earth, </a:t>
            </a: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His wonderful love proclaim!</a:t>
            </a:r>
            <a:br>
              <a:rPr lang="en-US" sz="16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Hail Him! hail Him! highest archangels in glory, strength and honor give to His holy name!</a:t>
            </a:r>
            <a:br>
              <a:rPr lang="en-US" sz="16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Like a shepherd, Jesus will guard His children; in His arms He carries them all day long:</a:t>
            </a:r>
          </a:p>
          <a:p>
            <a:pPr>
              <a:buAutoNum type="arabicPeriod"/>
            </a:pP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buAutoNum type="arabicPeriod"/>
            </a:pP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225425" indent="-225425">
              <a:buAutoNum type="arabicPlain" startAt="2"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Praise Him! praise Him! Jesus, </a:t>
            </a:r>
            <a:r>
              <a:rPr lang="en-US" sz="1500" b="1" dirty="0" smtClean="0">
                <a:latin typeface="Malgun Gothic" pitchFamily="34" charset="-127"/>
                <a:ea typeface="Malgun Gothic" pitchFamily="34" charset="-127"/>
              </a:rPr>
              <a:t>our blessed Redeemer! For our sins, </a:t>
            </a: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He suffered and bled and died;</a:t>
            </a:r>
            <a:br>
              <a:rPr lang="en-US" sz="16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He our Rock, our hope of eternal salvation, Hail Him! hail Him! Jesus the crucified.</a:t>
            </a:r>
            <a:br>
              <a:rPr lang="en-US" sz="16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Sound His praises! Jesus who bore our sorrows, love unbounded, wonderful, deep, and strong:</a:t>
            </a:r>
          </a:p>
          <a:p>
            <a:pPr>
              <a:buAutoNum type="arabicPlain" startAt="2"/>
            </a:pP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>
              <a:buAutoNum type="arabicPlain" startAt="2"/>
            </a:pPr>
            <a:endParaRPr lang="en-US" sz="16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225425" indent="-225425">
              <a:buAutoNum type="arabicPlain" startAt="3"/>
            </a:pP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Praise Him! praise Him! Jesus, </a:t>
            </a:r>
            <a:r>
              <a:rPr lang="en-US" sz="1500" b="1" dirty="0" smtClean="0">
                <a:latin typeface="Malgun Gothic" pitchFamily="34" charset="-127"/>
                <a:ea typeface="Malgun Gothic" pitchFamily="34" charset="-127"/>
              </a:rPr>
              <a:t>our blessed Redeemer</a:t>
            </a: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! Heavenly portals loud with hosannas ring!</a:t>
            </a:r>
            <a:br>
              <a:rPr lang="en-US" sz="16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Jesus, Savior,  </a:t>
            </a:r>
            <a:r>
              <a:rPr lang="en-US" sz="1600" b="1" dirty="0" err="1" smtClean="0">
                <a:latin typeface="Malgun Gothic" pitchFamily="34" charset="-127"/>
                <a:ea typeface="Malgun Gothic" pitchFamily="34" charset="-127"/>
              </a:rPr>
              <a:t>reigneth</a:t>
            </a: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 forever and ever; crown Him! crown Him! prophet and priest and King!</a:t>
            </a:r>
            <a:br>
              <a:rPr lang="en-US" sz="16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1600" b="1" dirty="0" smtClean="0">
                <a:latin typeface="Malgun Gothic" pitchFamily="34" charset="-127"/>
                <a:ea typeface="Malgun Gothic" pitchFamily="34" charset="-127"/>
              </a:rPr>
              <a:t>Christ is coming, over the world victorious, power and glory unto the Lord belong: </a:t>
            </a:r>
            <a:endParaRPr lang="en-US" sz="1600" b="1" dirty="0" smtClean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None/>
            </a:pPr>
            <a:endParaRPr lang="en-US" sz="1600" b="1" dirty="0" smtClean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   Refrain:  </a:t>
            </a: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   Praise Him! praise Him! tell of His excellent greatness! </a:t>
            </a:r>
          </a:p>
          <a:p>
            <a:pPr>
              <a:buNone/>
            </a:pPr>
            <a:r>
              <a:rPr lang="en-US" sz="1600" b="1" dirty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  Praise Him! praise Him! ever in joyful song!</a:t>
            </a:r>
            <a:endParaRPr lang="en-US" sz="1600" b="1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ise Him Praise 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Praise Him Praise Him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Praise Him Praise Him </dc:title>
  <dc:creator>user</dc:creator>
  <cp:lastModifiedBy>user</cp:lastModifiedBy>
  <cp:revision>6</cp:revision>
  <dcterms:created xsi:type="dcterms:W3CDTF">2015-12-07T01:30:56Z</dcterms:created>
  <dcterms:modified xsi:type="dcterms:W3CDTF">2015-12-07T02:16:29Z</dcterms:modified>
</cp:coreProperties>
</file>