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145D-8BED-4EE8-90B4-AAF765DE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A8BF9-8F5E-44FA-B3F4-CFF410DF2B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ce qu'il v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Parce qu'il vit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752528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Jésus le Christ vint sur la terre,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guérir, aimer, pardonner;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vint mourir pour me racheter;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tombeau vide est le témoin que Jésus vit!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endParaRPr lang="fr-FR" sz="1800" b="1" dirty="0" smtClean="0"/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Parce qu’Il vit, je n’ai rien à craindre,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Mes lendemains sont assurés;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Entre Ses mains, Il tient ma vie,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Pour ce temps et l’éternité, je sais qu’Il vit!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Avec Christ j'ai été crucifié,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si je vis, ce n'est plus moi;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c’est Jésus-Christ qui vit en moi;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là encore, une autre preuve que Jésus vit!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Les êtres vivants rendent gloire,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Honneur, puissance, actions de grâces,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Celui qui est sur le Trône,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à l’Agneau du Dieu des dieux, Jésus-Christ vit!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Parce qu'il vit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Parce qu'il vit</dc:title>
  <dc:creator>mary</dc:creator>
  <cp:lastModifiedBy>mary</cp:lastModifiedBy>
  <cp:revision>12</cp:revision>
  <dcterms:created xsi:type="dcterms:W3CDTF">2019-11-18T13:35:36Z</dcterms:created>
  <dcterms:modified xsi:type="dcterms:W3CDTF">2019-11-18T19:31:12Z</dcterms:modified>
</cp:coreProperties>
</file>