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5ABA7-16F4-43CD-8F3A-ED45583D4226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D2B62-515E-47AB-A80A-2D2FA30925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gpapala nyay Bilangin 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120680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Pagpapala</a:t>
            </a:r>
            <a:r>
              <a:rPr lang="en-US" b="1" dirty="0" smtClean="0"/>
              <a:t> </a:t>
            </a:r>
            <a:r>
              <a:rPr lang="en-US" b="1" dirty="0" err="1" smtClean="0"/>
              <a:t>nyay</a:t>
            </a:r>
            <a:r>
              <a:rPr lang="en-US" b="1" dirty="0" smtClean="0"/>
              <a:t> </a:t>
            </a:r>
            <a:r>
              <a:rPr lang="en-US" b="1" dirty="0" err="1" smtClean="0"/>
              <a:t>Bilangin</a:t>
            </a:r>
            <a:r>
              <a:rPr lang="en-US" b="1" dirty="0" smtClean="0"/>
              <a:t> Mo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7848872" cy="45860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umadalaw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napaparam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Dios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Sisigla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Pigilin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Pagpapala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err="1" smtClean="0">
                <a:solidFill>
                  <a:srgbClr val="FF0000"/>
                </a:solidFill>
              </a:rPr>
              <a:t>ya’y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b="1" dirty="0" err="1" smtClean="0">
                <a:solidFill>
                  <a:srgbClr val="FF0000"/>
                </a:solidFill>
              </a:rPr>
              <a:t>bilangin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mo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Pagpapalang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kaloob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’</a:t>
            </a:r>
            <a:r>
              <a:rPr lang="en-US" sz="1800" b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dirty="0" smtClean="0">
                <a:solidFill>
                  <a:srgbClr val="FF0000"/>
                </a:solidFill>
              </a:rPr>
              <a:t>.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Bawat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pala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nakakamit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Kaloob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 Dios </a:t>
            </a:r>
            <a:r>
              <a:rPr lang="en-US" sz="1800" b="1" dirty="0" err="1" smtClean="0">
                <a:solidFill>
                  <a:srgbClr val="FF0000"/>
                </a:solidFill>
              </a:rPr>
              <a:t>pagkat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r>
              <a:rPr lang="en-US" sz="1800" b="1" dirty="0" smtClean="0">
                <a:solidFill>
                  <a:srgbClr val="FF0000"/>
                </a:solidFill>
              </a:rPr>
              <a:t> ’y </a:t>
            </a:r>
            <a:r>
              <a:rPr lang="en-US" sz="1800" b="1" dirty="0" err="1" smtClean="0">
                <a:solidFill>
                  <a:srgbClr val="FF0000"/>
                </a:solidFill>
              </a:rPr>
              <a:t>pag-ibig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tinitiis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bang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karamdaman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kabigatan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mapupuspos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nagtatamasa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nagdarahup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magkaminsan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Tandaang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kayamanan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 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ipinangako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-Cristo.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mabibigat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suliranin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Angeles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Dios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129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Pagpapala nyay Bilangin Mo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Pagpapala Moy Bilangin Mo</dc:title>
  <dc:creator>mary</dc:creator>
  <cp:lastModifiedBy>mary</cp:lastModifiedBy>
  <cp:revision>32</cp:revision>
  <dcterms:created xsi:type="dcterms:W3CDTF">2018-10-25T18:20:31Z</dcterms:created>
  <dcterms:modified xsi:type="dcterms:W3CDTF">2018-10-27T16:30:15Z</dcterms:modified>
</cp:coreProperties>
</file>