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CC85E-B0AE-45B5-A6B7-4516E6FC4EEE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AC36D-A6CC-4BAB-B89F-5B3C89585A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ut of My Bondage, Sorrow, and Night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t of My Bondage, Sorrow, and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696744" cy="57849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Out of My Bondage, Sorrow, and Night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8460432" cy="597666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Out of my bondage, sorrow and night, Jesus, I come, Jesus, I come;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Into Thy freedom, gladness and light, Jesus, I come to Thee.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Out of my sickness into Thy health, Out of my want and into Thy wealth,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Out of my sin and into Thyself, Jesus, I come to Thee.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Out of my shameful failure and loss, Jesus, I come, Jesus, I come;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Into the glorious gain of Thy cross, Jesus, I come to Thee.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Out of earth's sorrows into Thy balm, Out of life's storms and into Thy calm,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Out of distress to jubilant psalm, Jesus, I come to Thee.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Out of unrest and arrogant pride, Jesus, I come, Jesus, I come;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Into Thy blessed will to abide, Jesus, I come to Thee.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Out of myself to dwell in Thy love, Out of despair into raptures above,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Upward for aye on wings like a dove, Jesus, I come to Thee.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Out of the fear and dread of the tomb, Jesus I come, Jesus I come;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Into the joy and light of Thy home, Jesus, I come to Thee.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Out of the depths of ruin untold, Into the peace of Thy sheltering fold,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Ever Thy glorious face to behold, Jesus, I come to Thee. 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Out of My Bondage, Sorrow, and Night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 of My Bondage, Sorrow, and Night</dc:title>
  <dc:creator>mary</dc:creator>
  <cp:lastModifiedBy>mary</cp:lastModifiedBy>
  <cp:revision>5</cp:revision>
  <dcterms:created xsi:type="dcterms:W3CDTF">2017-06-19T13:47:03Z</dcterms:created>
  <dcterms:modified xsi:type="dcterms:W3CDTF">2017-06-19T15:12:40Z</dcterms:modified>
</cp:coreProperties>
</file>