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6AC5A-30ED-4EA4-8D53-5FF6C5F7BE8C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ADC5-9B31-4071-8BBA-F7E89FEB47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ward, Christian Soldi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0"/>
            <a:ext cx="5257800" cy="381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Onward, Christian Soldiers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457200"/>
            <a:ext cx="53340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Onward, Christian solders, marching as to war,                With the cross of Jesus  going on before!                             Christ, the royal Master, leads again the foe;                 Forward into battle, see his banner go!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Onward, Christian soldiers, marching as to war,               With the cross of Jesus going on before!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Like a mighty army moves the church of God;               Brothers, we are treading  where he saints have trod; We are not divided; all one body we,                                  One in hope and doctrine, one in charity.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Onward, then, ye people, join our happy throng,              Blend with ours your voices  in  the triumph song;    Glory, laud, and honor, unto Christ the King;               This thro' countless ages men and angels sing.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Onward, Christian Soldiers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Onward, Christian Soldiers</dc:title>
  <dc:creator>user</dc:creator>
  <cp:lastModifiedBy>mary</cp:lastModifiedBy>
  <cp:revision>12</cp:revision>
  <dcterms:created xsi:type="dcterms:W3CDTF">2015-12-15T12:22:30Z</dcterms:created>
  <dcterms:modified xsi:type="dcterms:W3CDTF">2018-06-05T19:23:17Z</dcterms:modified>
</cp:coreProperties>
</file>