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FEA52-E6D9-49D1-ADCB-2724B6877EA2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4B554-E773-4E4F-A6D3-EF9D157DCF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e Sweetly Solemn Thought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Sweetly Solemn Th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48072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One Sweetly Solemn Thought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6984776" cy="5472608"/>
          </a:xfrm>
        </p:spPr>
        <p:txBody>
          <a:bodyPr>
            <a:noAutofit/>
          </a:bodyPr>
          <a:lstStyle/>
          <a:p>
            <a:pPr marL="185738" indent="-185738" algn="l"/>
            <a:r>
              <a:rPr lang="en-US" sz="2000" b="1" dirty="0" smtClean="0">
                <a:solidFill>
                  <a:schemeClr val="tx1"/>
                </a:solidFill>
              </a:rPr>
              <a:t>1. One sweetly solemn thought Comes to me o'er and o'er;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I am nearer home today today Than I have been before; </a:t>
            </a:r>
          </a:p>
          <a:p>
            <a:pPr marL="342900" indent="-342900" algn="l"/>
            <a:r>
              <a:rPr lang="en-US" sz="2000" b="1" dirty="0" smtClean="0">
                <a:solidFill>
                  <a:schemeClr val="tx1"/>
                </a:solidFill>
              </a:rPr>
              <a:t>       </a:t>
            </a:r>
          </a:p>
          <a:p>
            <a:pPr marL="342900" indent="-342900"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</a:p>
          <a:p>
            <a:pPr marL="342900" indent="-342900"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271463" indent="-271463" algn="l"/>
            <a:r>
              <a:rPr lang="en-US" sz="2000" b="1" dirty="0" smtClean="0">
                <a:solidFill>
                  <a:srgbClr val="FF0000"/>
                </a:solidFill>
              </a:rPr>
              <a:t>     Nearer my home Nearer my home                                         Nearer my home today today                                                                   Than I have been before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Nearer my Father’s house, Where many mansions be;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Nearer the great white throne today, Nearer the crystal sea. </a:t>
            </a:r>
          </a:p>
          <a:p>
            <a:pPr marL="342900" indent="-342900" algn="l">
              <a:buAutoNum type="arabicPeriod" startAt="2"/>
            </a:pPr>
            <a:endParaRPr lang="en-US" sz="2000" b="1" dirty="0">
              <a:solidFill>
                <a:schemeClr val="tx1"/>
              </a:solidFill>
            </a:endParaRPr>
          </a:p>
          <a:p>
            <a:pPr marL="185738" indent="-185738" algn="l"/>
            <a:endParaRPr lang="en-US" sz="2000" b="1" dirty="0" smtClean="0">
              <a:solidFill>
                <a:schemeClr val="tx1"/>
              </a:solidFill>
            </a:endParaRPr>
          </a:p>
          <a:p>
            <a:pPr marL="185738" indent="-185738" algn="l"/>
            <a:r>
              <a:rPr lang="en-US" sz="2000" b="1" dirty="0" smtClean="0">
                <a:solidFill>
                  <a:schemeClr val="tx1"/>
                </a:solidFill>
              </a:rPr>
              <a:t>3. Be near when my feet  Are slipping o’er the brink;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For I am nearer home today, Perhaps than now I think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One Sweetly Solemn Thought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Sweetly Solemn Thought</dc:title>
  <dc:creator>mary</dc:creator>
  <cp:lastModifiedBy>mary</cp:lastModifiedBy>
  <cp:revision>7</cp:revision>
  <dcterms:created xsi:type="dcterms:W3CDTF">2017-06-13T12:45:53Z</dcterms:created>
  <dcterms:modified xsi:type="dcterms:W3CDTF">2018-12-05T00:31:37Z</dcterms:modified>
</cp:coreProperties>
</file>