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>
        <p:scale>
          <a:sx n="84" d="100"/>
          <a:sy n="84" d="100"/>
        </p:scale>
        <p:origin x="-1277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75A9C7-3000-412F-8945-4715A93919CA}" type="datetimeFigureOut">
              <a:rPr lang="en-US" smtClean="0"/>
              <a:pPr/>
              <a:t>12/5/2018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81FE81-5487-49F4-A2B9-8ACBD922AF5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Once in royal David's city.jpg"/>
          <p:cNvPicPr>
            <a:picLocks noChangeAspect="1"/>
          </p:cNvPicPr>
          <p:nvPr userDrawn="1"/>
        </p:nvPicPr>
        <p:blipFill>
          <a:blip r:embed="rId14" cstate="print">
            <a:lum bright="67000"/>
          </a:blip>
          <a:stretch>
            <a:fillRect/>
          </a:stretch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Once in royal David's cit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71800" y="0"/>
            <a:ext cx="5638800" cy="381000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>Once in royal David's city 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457200"/>
            <a:ext cx="6781800" cy="6400800"/>
          </a:xfrm>
        </p:spPr>
        <p:txBody>
          <a:bodyPr>
            <a:noAutofit/>
          </a:bodyPr>
          <a:lstStyle/>
          <a:p>
            <a:pPr algn="l"/>
            <a:r>
              <a:rPr lang="en-US" sz="1800" b="1" dirty="0" smtClean="0">
                <a:solidFill>
                  <a:schemeClr val="tx1"/>
                </a:solidFill>
              </a:rPr>
              <a:t>Once in royal David's city stood a lowly cattle shed,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where a mother laid her baby in a manger for his bed: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Mary was that mother mild, Jesus Christ her little child.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came down to earth from heaven, who is God and Lord of all,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his shelter was a stable, and his cradle was a stall;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with the poor, the scorned, the lowly, lived on earth our Savior holy.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And, through all his wondrous childhood, he would honor and obey,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love and watch the lowly maiden in whose gentle arms he lay: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Christian children all must be mild, obedient, good as he.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he is our childhood's pattern, day by day like us he grew;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he was little, weak and helpless, tears and smiles like us he knew.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he </a:t>
            </a:r>
            <a:r>
              <a:rPr lang="en-US" sz="1800" b="1" dirty="0" err="1" smtClean="0">
                <a:solidFill>
                  <a:schemeClr val="tx1"/>
                </a:solidFill>
              </a:rPr>
              <a:t>feeleth</a:t>
            </a:r>
            <a:r>
              <a:rPr lang="en-US" sz="1800" b="1" dirty="0" smtClean="0">
                <a:solidFill>
                  <a:schemeClr val="tx1"/>
                </a:solidFill>
              </a:rPr>
              <a:t> for our sadness, and he </a:t>
            </a:r>
            <a:r>
              <a:rPr lang="en-US" sz="1800" b="1" dirty="0" err="1" smtClean="0">
                <a:solidFill>
                  <a:schemeClr val="tx1"/>
                </a:solidFill>
              </a:rPr>
              <a:t>shareth</a:t>
            </a:r>
            <a:r>
              <a:rPr lang="en-US" sz="1800" b="1" dirty="0" smtClean="0">
                <a:solidFill>
                  <a:schemeClr val="tx1"/>
                </a:solidFill>
              </a:rPr>
              <a:t> in our gladness.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our eyes at last shall see him, through his own redeeming love;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for that Child who seemed so helpless is our Lord in heaven above;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and he leads his children on to the place where he is gone.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/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Not in that poor lowly stable, with the oxen standing round,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we shall see him; but in heaven, set at God's right hand on high;</a:t>
            </a:r>
            <a:br>
              <a:rPr lang="en-US" sz="1800" b="1" dirty="0" smtClean="0">
                <a:solidFill>
                  <a:schemeClr val="tx1"/>
                </a:solidFill>
              </a:rPr>
            </a:br>
            <a:r>
              <a:rPr lang="en-US" sz="1800" b="1" dirty="0" smtClean="0">
                <a:solidFill>
                  <a:schemeClr val="tx1"/>
                </a:solidFill>
              </a:rPr>
              <a:t>when like stars his children crowned, all in white shall wait around.</a:t>
            </a:r>
            <a:endParaRPr lang="en-US" sz="1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156</TotalTime>
  <Words>16</Words>
  <Application>Microsoft Office PowerPoint</Application>
  <PresentationFormat>On-screen Show (4:3)</PresentationFormat>
  <Paragraphs>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Once in royal David's city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Once in royal David's city </dc:title>
  <dc:creator>user</dc:creator>
  <cp:lastModifiedBy>mary</cp:lastModifiedBy>
  <cp:revision>4</cp:revision>
  <dcterms:created xsi:type="dcterms:W3CDTF">2017-05-10T12:45:17Z</dcterms:created>
  <dcterms:modified xsi:type="dcterms:W3CDTF">2018-12-05T20:59:48Z</dcterms:modified>
</cp:coreProperties>
</file>