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>
        <p:scale>
          <a:sx n="64" d="100"/>
          <a:sy n="64" d="100"/>
        </p:scale>
        <p:origin x="-1886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4C04-E086-436C-A1AD-325A68A31152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1954-B7FC-41DE-9CBB-98E6F7124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4C04-E086-436C-A1AD-325A68A31152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1954-B7FC-41DE-9CBB-98E6F7124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4C04-E086-436C-A1AD-325A68A31152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1954-B7FC-41DE-9CBB-98E6F7124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4C04-E086-436C-A1AD-325A68A31152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1954-B7FC-41DE-9CBB-98E6F7124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4C04-E086-436C-A1AD-325A68A31152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1954-B7FC-41DE-9CBB-98E6F7124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4C04-E086-436C-A1AD-325A68A31152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1954-B7FC-41DE-9CBB-98E6F7124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4C04-E086-436C-A1AD-325A68A31152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1954-B7FC-41DE-9CBB-98E6F7124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4C04-E086-436C-A1AD-325A68A31152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1954-B7FC-41DE-9CBB-98E6F7124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4C04-E086-436C-A1AD-325A68A31152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1954-B7FC-41DE-9CBB-98E6F7124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4C04-E086-436C-A1AD-325A68A31152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1954-B7FC-41DE-9CBB-98E6F7124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4C04-E086-436C-A1AD-325A68A31152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1954-B7FC-41DE-9CBB-98E6F7124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44C04-E086-436C-A1AD-325A68A31152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B1954-B7FC-41DE-9CBB-98E6F7124D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Once It Was The Blessing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ce It Was The Bles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7056784" cy="404664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Once It Was The Blessing, Now It is The Lord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97968"/>
            <a:ext cx="9144000" cy="586003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Once it was the blessing, Now it is the Lord;  Once it was the feeling, Now it is His Word;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  Once His gift I wanted, Now, the Giver own; Once I sought for healing, Now Himself alone.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  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Refrain 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   </a:t>
            </a:r>
            <a:r>
              <a:rPr lang="en-US" sz="1600" b="1" dirty="0" smtClean="0">
                <a:solidFill>
                  <a:srgbClr val="FF0000"/>
                </a:solidFill>
              </a:rPr>
              <a:t>  All </a:t>
            </a:r>
            <a:r>
              <a:rPr lang="en-US" sz="1600" b="1" dirty="0" smtClean="0">
                <a:solidFill>
                  <a:srgbClr val="FF0000"/>
                </a:solidFill>
              </a:rPr>
              <a:t>in all forever, </a:t>
            </a:r>
            <a:r>
              <a:rPr lang="en-US" sz="1600" b="1" dirty="0" smtClean="0">
                <a:solidFill>
                  <a:srgbClr val="FF0000"/>
                </a:solidFill>
              </a:rPr>
              <a:t>Only </a:t>
            </a:r>
            <a:r>
              <a:rPr lang="en-US" sz="1600" b="1" dirty="0" smtClean="0">
                <a:solidFill>
                  <a:srgbClr val="FF0000"/>
                </a:solidFill>
              </a:rPr>
              <a:t>Christ I’ll </a:t>
            </a:r>
            <a:r>
              <a:rPr lang="en-US" sz="1600" b="1" dirty="0" smtClean="0">
                <a:solidFill>
                  <a:srgbClr val="FF0000"/>
                </a:solidFill>
              </a:rPr>
              <a:t>sing; Everything </a:t>
            </a:r>
            <a:r>
              <a:rPr lang="en-US" sz="1600" b="1" dirty="0" smtClean="0">
                <a:solidFill>
                  <a:srgbClr val="FF0000"/>
                </a:solidFill>
              </a:rPr>
              <a:t>is in Christ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</a:rPr>
              <a:t> And Christ is everything</a:t>
            </a:r>
            <a:r>
              <a:rPr lang="en-US" sz="1600" dirty="0" smtClean="0"/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Once ’twas painful trying, Now ’tis perfect trust;  Once a half salvation, Now the uttermost;</a:t>
            </a:r>
          </a:p>
          <a:p>
            <a:pPr marL="185738" indent="-185738" algn="l">
              <a:tabLst>
                <a:tab pos="185738" algn="l"/>
              </a:tabLst>
            </a:pP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   </a:t>
            </a:r>
            <a:r>
              <a:rPr lang="en-US" sz="1600" b="1" dirty="0" smtClean="0">
                <a:solidFill>
                  <a:schemeClr val="tx1"/>
                </a:solidFill>
              </a:rPr>
              <a:t>Once </a:t>
            </a:r>
            <a:r>
              <a:rPr lang="en-US" sz="1600" b="1" dirty="0" smtClean="0">
                <a:solidFill>
                  <a:schemeClr val="tx1"/>
                </a:solidFill>
              </a:rPr>
              <a:t>’twas ceaseless </a:t>
            </a:r>
            <a:r>
              <a:rPr lang="en-US" sz="1600" b="1" dirty="0" smtClean="0">
                <a:solidFill>
                  <a:schemeClr val="tx1"/>
                </a:solidFill>
              </a:rPr>
              <a:t>holding, Now </a:t>
            </a:r>
            <a:r>
              <a:rPr lang="en-US" sz="1600" b="1" dirty="0" smtClean="0">
                <a:solidFill>
                  <a:schemeClr val="tx1"/>
                </a:solidFill>
              </a:rPr>
              <a:t>He holds me </a:t>
            </a:r>
            <a:r>
              <a:rPr lang="en-US" sz="1600" b="1" dirty="0" smtClean="0">
                <a:solidFill>
                  <a:schemeClr val="tx1"/>
                </a:solidFill>
              </a:rPr>
              <a:t>fast; Once </a:t>
            </a:r>
            <a:r>
              <a:rPr lang="en-US" sz="1500" b="1" dirty="0" smtClean="0">
                <a:solidFill>
                  <a:schemeClr val="tx1"/>
                </a:solidFill>
              </a:rPr>
              <a:t>’twas constant </a:t>
            </a:r>
            <a:r>
              <a:rPr lang="en-US" sz="1600" b="1" dirty="0" smtClean="0">
                <a:solidFill>
                  <a:schemeClr val="tx1"/>
                </a:solidFill>
              </a:rPr>
              <a:t>drifting,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Now my anchor’s cast.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Once ’twas busy planning, Now ’tis trustful prayer; Once ’twas anxious caring, Now He has the care;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   </a:t>
            </a:r>
            <a:r>
              <a:rPr lang="en-US" sz="1600" b="1" dirty="0" smtClean="0">
                <a:solidFill>
                  <a:schemeClr val="tx1"/>
                </a:solidFill>
              </a:rPr>
              <a:t>Once ’twas what I wanted, Now what Jesus says; Once ’twas constant asking, Now ’tis ceaseless praise.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Once it was my working, His it hence shall be; Once I tried to use Him, Now He uses me;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  Once the power I wanted, Now the Mighty One; Once for self I labored, Now for Him alone.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5. Once I hoped in Jesus, Now I know He’s mine; Once my lamps were dying, Now they brightly shine;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 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smtClean="0">
                <a:solidFill>
                  <a:schemeClr val="tx1"/>
                </a:solidFill>
              </a:rPr>
              <a:t>Once for death I waited, Now His coming hail; And my hopes are anchored Safe within the veil.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62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Once It Was The Blessing, Now It is The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Once It Was The Blessing, Now It is The Lord</dc:title>
  <dc:creator>mary</dc:creator>
  <cp:lastModifiedBy>mary</cp:lastModifiedBy>
  <cp:revision>8</cp:revision>
  <dcterms:created xsi:type="dcterms:W3CDTF">2017-07-29T02:36:10Z</dcterms:created>
  <dcterms:modified xsi:type="dcterms:W3CDTF">2017-07-29T13:45:42Z</dcterms:modified>
</cp:coreProperties>
</file>