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3973-C511-4EB5-A548-02D017EF40CA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2ED9-177C-4A78-8D42-B0152B9AA1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the best Friend to have is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6934200" cy="6889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Oh, the best Friend to have is Jesus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3962400" cy="5867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the best friend to have is Jesus,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the cares of life upon you roll,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heal the wounded heart,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strength and grace impart;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the best friend to have is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best friend to have is Jesus,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best friend to have is Jesus,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will help you when you fall,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will hear you when you call;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Oh, the best friend to have is Jesus.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 pass thro' the night of sorrow,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chilly waves of Jordan roll,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 need I shrink nor fear,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so near;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the best friend to have is Jesus.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the best Friend to have is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the best Friend to have is Jesus</dc:title>
  <dc:creator>user</dc:creator>
  <cp:lastModifiedBy>mary</cp:lastModifiedBy>
  <cp:revision>9</cp:revision>
  <dcterms:created xsi:type="dcterms:W3CDTF">2017-05-02T13:57:20Z</dcterms:created>
  <dcterms:modified xsi:type="dcterms:W3CDTF">2019-08-06T17:03:15Z</dcterms:modified>
</cp:coreProperties>
</file>