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58B49-5B0A-47CA-BD9B-D4C4EFDCC52D}" type="datetimeFigureOut">
              <a:rPr lang="en-US" smtClean="0"/>
              <a:pPr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40A4-D4FE-4967-80DF-A0C185E4F3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Spread the Tidings '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5410200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Spread the Tidings 'round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85800"/>
            <a:ext cx="6248400" cy="586740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25425" algn="l"/>
              </a:tabLst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O spread the tidings ’round, wherever man is found,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Wherever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human hearts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and human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woes abound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.     Let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every Christian tongue proclaim the joyful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sound: The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Comforter has come!</a:t>
            </a: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Refrain: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The Comforter has come! The Comforter has come!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The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Holy Ghost from heaven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the Father’s promise given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, O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spread the tidings ’round, wherever man is found: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   The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Comforter has come!</a:t>
            </a: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Lo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, the great King of kings, with healing in His wings,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To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every captive soul a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full </a:t>
            </a:r>
            <a:r>
              <a:rPr lang="en-US" sz="1800" b="1" dirty="0" err="1" smtClean="0">
                <a:latin typeface="Malgun Gothic" pitchFamily="34" charset="-127"/>
                <a:ea typeface="Malgun Gothic" pitchFamily="34" charset="-127"/>
              </a:rPr>
              <a:t>deliv'rance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brings;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     And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thro' the vacant cells the song of triumph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rings; The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Comforter has come!</a:t>
            </a: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Sing, till the echoes fly Above the vaulted sky,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      And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all the saints above To all below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reply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,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            In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strains of endless love, The song that ne’er will die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: The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Comforter has come! </a:t>
            </a:r>
            <a:endParaRPr lang="en-US" sz="18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157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Spread the Tidings 'round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Spread the Tidings 'round</dc:title>
  <dc:creator>user</dc:creator>
  <cp:lastModifiedBy>mary</cp:lastModifiedBy>
  <cp:revision>19</cp:revision>
  <dcterms:created xsi:type="dcterms:W3CDTF">2015-12-10T18:20:50Z</dcterms:created>
  <dcterms:modified xsi:type="dcterms:W3CDTF">2018-07-04T22:17:10Z</dcterms:modified>
</cp:coreProperties>
</file>