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4A60B-0A1E-4281-A2D2-4938E77D6B6E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A27A-67DE-4A57-BCDE-EB66BA4163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Petite ville de Bethlé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5328" y="0"/>
            <a:ext cx="6048672" cy="3600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 Petite </a:t>
            </a:r>
            <a:r>
              <a:rPr lang="en-US" b="1" dirty="0" err="1" smtClean="0"/>
              <a:t>ville</a:t>
            </a:r>
            <a:r>
              <a:rPr lang="en-US" b="1" dirty="0" smtClean="0"/>
              <a:t> de </a:t>
            </a:r>
            <a:r>
              <a:rPr lang="en-US" b="1" dirty="0" err="1" smtClean="0"/>
              <a:t>Bethléem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548680"/>
            <a:ext cx="5760640" cy="403244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en-US" sz="1800" b="1" dirty="0" smtClean="0"/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Petite ville, Bethléem, tu dors tranquillement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ton sommeil, l'étoile d'or se lève au firmament.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lumière éternelle nous apporte la joie.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la réponse à nos appels, ce soir se trouve en toi.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Jésus de Marie est né, et tandis que tout dort,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anges là-haut assemblés chantent leurs doux accords.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Proclamez sa naissance, étoiles du matin!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Apportant la paix et l'amour, voici l'Enfant divin.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Ah! qu'il fut donné simplement ce présent merveilleux!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Ainsi Dieu bénit les humains en leur ouvrant les cieux.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n'entend sa venue dans ce monde pécheur.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Jésus entre, bienvenu, dans les plus humbles cœurs.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Petite ville de Bethléem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Petite ville de Bethléem</dc:title>
  <dc:creator>mary</dc:creator>
  <cp:lastModifiedBy>mary</cp:lastModifiedBy>
  <cp:revision>5</cp:revision>
  <dcterms:created xsi:type="dcterms:W3CDTF">2018-12-26T14:54:08Z</dcterms:created>
  <dcterms:modified xsi:type="dcterms:W3CDTF">2018-12-26T20:24:16Z</dcterms:modified>
</cp:coreProperties>
</file>