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18" autoAdjust="0"/>
    <p:restoredTop sz="94681" autoAdjust="0"/>
  </p:normalViewPr>
  <p:slideViewPr>
    <p:cSldViewPr>
      <p:cViewPr varScale="1">
        <p:scale>
          <a:sx n="66" d="100"/>
          <a:sy n="66" d="100"/>
        </p:scale>
        <p:origin x="-1838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524D3-84C7-4011-9DF6-F14CA4E15035}" type="datetimeFigureOut">
              <a:rPr lang="en-US" smtClean="0"/>
              <a:pPr/>
              <a:t>5/23/2017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9AA5D-8A4F-40DF-9C00-F806CA3E64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524D3-84C7-4011-9DF6-F14CA4E15035}" type="datetimeFigureOut">
              <a:rPr lang="en-US" smtClean="0"/>
              <a:pPr/>
              <a:t>5/23/2017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9AA5D-8A4F-40DF-9C00-F806CA3E64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524D3-84C7-4011-9DF6-F14CA4E15035}" type="datetimeFigureOut">
              <a:rPr lang="en-US" smtClean="0"/>
              <a:pPr/>
              <a:t>5/23/2017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9AA5D-8A4F-40DF-9C00-F806CA3E64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524D3-84C7-4011-9DF6-F14CA4E15035}" type="datetimeFigureOut">
              <a:rPr lang="en-US" smtClean="0"/>
              <a:pPr/>
              <a:t>5/23/2017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9AA5D-8A4F-40DF-9C00-F806CA3E64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524D3-84C7-4011-9DF6-F14CA4E15035}" type="datetimeFigureOut">
              <a:rPr lang="en-US" smtClean="0"/>
              <a:pPr/>
              <a:t>5/23/2017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9AA5D-8A4F-40DF-9C00-F806CA3E64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524D3-84C7-4011-9DF6-F14CA4E15035}" type="datetimeFigureOut">
              <a:rPr lang="en-US" smtClean="0"/>
              <a:pPr/>
              <a:t>5/23/2017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9AA5D-8A4F-40DF-9C00-F806CA3E64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524D3-84C7-4011-9DF6-F14CA4E15035}" type="datetimeFigureOut">
              <a:rPr lang="en-US" smtClean="0"/>
              <a:pPr/>
              <a:t>5/23/2017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9AA5D-8A4F-40DF-9C00-F806CA3E64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524D3-84C7-4011-9DF6-F14CA4E15035}" type="datetimeFigureOut">
              <a:rPr lang="en-US" smtClean="0"/>
              <a:pPr/>
              <a:t>5/23/2017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9AA5D-8A4F-40DF-9C00-F806CA3E64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524D3-84C7-4011-9DF6-F14CA4E15035}" type="datetimeFigureOut">
              <a:rPr lang="en-US" smtClean="0"/>
              <a:pPr/>
              <a:t>5/23/2017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9AA5D-8A4F-40DF-9C00-F806CA3E64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524D3-84C7-4011-9DF6-F14CA4E15035}" type="datetimeFigureOut">
              <a:rPr lang="en-US" smtClean="0"/>
              <a:pPr/>
              <a:t>5/23/2017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9AA5D-8A4F-40DF-9C00-F806CA3E64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524D3-84C7-4011-9DF6-F14CA4E15035}" type="datetimeFigureOut">
              <a:rPr lang="en-US" smtClean="0"/>
              <a:pPr/>
              <a:t>5/23/2017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9AA5D-8A4F-40DF-9C00-F806CA3E64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B524D3-84C7-4011-9DF6-F14CA4E15035}" type="datetimeFigureOut">
              <a:rPr lang="en-US" smtClean="0"/>
              <a:pPr/>
              <a:t>5/23/2017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09AA5D-8A4F-40DF-9C00-F806CA3E640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O turn ye, O turn ye.jpg"/>
          <p:cNvPicPr>
            <a:picLocks noChangeAspect="1"/>
          </p:cNvPicPr>
          <p:nvPr userDrawn="1"/>
        </p:nvPicPr>
        <p:blipFill>
          <a:blip r:embed="rId14" cstate="print">
            <a:lum bright="26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O turn ye, O turn y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0"/>
            <a:ext cx="7696200" cy="688975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O turn ye, O turn ye, for why will ye die</a:t>
            </a:r>
            <a:endParaRPr lang="en-US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981200"/>
            <a:ext cx="7010400" cy="1905000"/>
          </a:xfrm>
        </p:spPr>
        <p:txBody>
          <a:bodyPr>
            <a:normAutofit/>
          </a:bodyPr>
          <a:lstStyle/>
          <a:p>
            <a:pPr algn="l">
              <a:tabLst>
                <a:tab pos="271463" algn="l"/>
              </a:tabLst>
            </a:pPr>
            <a:r>
              <a:rPr lang="en-US" sz="2800" b="1" dirty="0" smtClean="0">
                <a:solidFill>
                  <a:schemeClr val="tx1"/>
                </a:solidFill>
              </a:rPr>
              <a:t>O </a:t>
            </a:r>
            <a:r>
              <a:rPr lang="en-US" sz="2800" b="1" dirty="0" smtClean="0">
                <a:solidFill>
                  <a:schemeClr val="tx1"/>
                </a:solidFill>
              </a:rPr>
              <a:t>turn ye, O turn ye, for why will ye die? </a:t>
            </a:r>
            <a:r>
              <a:rPr lang="en-US" sz="2800" b="1" dirty="0" smtClean="0">
                <a:solidFill>
                  <a:schemeClr val="tx1"/>
                </a:solidFill>
              </a:rPr>
              <a:t>                                           When </a:t>
            </a:r>
            <a:r>
              <a:rPr lang="en-US" sz="2800" b="1" dirty="0" smtClean="0">
                <a:solidFill>
                  <a:schemeClr val="tx1"/>
                </a:solidFill>
              </a:rPr>
              <a:t>God, in great mercy, is coming so night? </a:t>
            </a:r>
            <a:r>
              <a:rPr lang="en-US" sz="2800" b="1" dirty="0" smtClean="0">
                <a:solidFill>
                  <a:schemeClr val="tx1"/>
                </a:solidFill>
              </a:rPr>
              <a:t>                                  Now </a:t>
            </a:r>
            <a:r>
              <a:rPr lang="en-US" sz="2800" b="1" dirty="0" smtClean="0">
                <a:solidFill>
                  <a:schemeClr val="tx1"/>
                </a:solidFill>
              </a:rPr>
              <a:t>Jesus invites you, the Sprit says Come</a:t>
            </a:r>
            <a:r>
              <a:rPr lang="en-US" sz="2800" b="1" dirty="0" smtClean="0">
                <a:solidFill>
                  <a:schemeClr val="tx1"/>
                </a:solidFill>
              </a:rPr>
              <a:t>!                                                  </a:t>
            </a:r>
            <a:r>
              <a:rPr lang="en-US" sz="2800" b="1" dirty="0" smtClean="0">
                <a:solidFill>
                  <a:schemeClr val="tx1"/>
                </a:solidFill>
              </a:rPr>
              <a:t>And angels are waiting to welcome you </a:t>
            </a:r>
            <a:r>
              <a:rPr lang="en-US" sz="2800" b="1" dirty="0" smtClean="0">
                <a:solidFill>
                  <a:schemeClr val="tx1"/>
                </a:solidFill>
              </a:rPr>
              <a:t>home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57</Words>
  <Application>Microsoft Office PowerPoint</Application>
  <PresentationFormat>On-screen Show (4:3)</PresentationFormat>
  <Paragraphs>2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O turn ye, O turn ye, for why will ye die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 turn ye, O turn ye, for why will ye die</dc:title>
  <dc:creator>user</dc:creator>
  <cp:lastModifiedBy>mary</cp:lastModifiedBy>
  <cp:revision>11</cp:revision>
  <dcterms:created xsi:type="dcterms:W3CDTF">2017-05-23T16:13:01Z</dcterms:created>
  <dcterms:modified xsi:type="dcterms:W3CDTF">2017-05-24T01:11:52Z</dcterms:modified>
</cp:coreProperties>
</file>