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B05B3-7DDE-48C4-9825-0DD907A65275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A6D96-8257-4245-9089-3086DF14B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ppy day that fixed my 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2390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happy day that fixed my choice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70" y="533400"/>
            <a:ext cx="9144000" cy="63246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sz="2400" b="1" dirty="0" smtClean="0">
                <a:solidFill>
                  <a:schemeClr val="tx1"/>
                </a:solidFill>
              </a:rPr>
              <a:t>1. O happy day, that fixed my choice  on thee, my Savior and my God!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Well may this glowing heart rejoice, and tell its raptures all abroad.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</a:rPr>
              <a:t>Refrain: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Happy day, happy day, when Jesus washed my sins away!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He taught me how to watch and pray, and live rejoicing every day.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Happy day, happy day, when Jesus washed my sins away!</a:t>
            </a:r>
          </a:p>
          <a:p>
            <a:pPr marL="342900" indent="-342900"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2. O happy bond, that seals my vows  to him who merits all my love!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     Let cheerful anthems fill his house, while to that sacred shrine I move.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3. It's done: the great transaction's done!  I am the Lord's and he is mine;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     he drew me and I followed on, charmed to confess the voice divine</a:t>
            </a:r>
            <a:r>
              <a:rPr lang="en-US" sz="2400" b="1" dirty="0" smtClean="0">
                <a:solidFill>
                  <a:schemeClr val="tx1"/>
                </a:solidFill>
              </a:rPr>
              <a:t>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/>
                </a:solidFill>
              </a:rPr>
              <a:t/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4. Now rest, my long-divided heart, fixed on this blissful center, rest. 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     Here have I found a nobler part; here heavenly pleasures fill my breast. 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happy day that fixed my choice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happy day that fixed my choice</dc:title>
  <dc:creator>user</dc:creator>
  <cp:lastModifiedBy>user</cp:lastModifiedBy>
  <cp:revision>6</cp:revision>
  <dcterms:created xsi:type="dcterms:W3CDTF">2016-12-09T02:39:13Z</dcterms:created>
  <dcterms:modified xsi:type="dcterms:W3CDTF">2016-12-09T11:14:14Z</dcterms:modified>
</cp:coreProperties>
</file>