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64A13-2703-41E2-B257-5468507FD775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C6EA9-8257-4DF5-8475-D7E4D985D0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6EA9-8257-4DF5-8475-D7E4D985D0E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C7A3-A815-45DD-B25F-2FC781B4ECE9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851C-E16D-4A09-BEF0-6CB7B4C48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C7A3-A815-45DD-B25F-2FC781B4ECE9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851C-E16D-4A09-BEF0-6CB7B4C48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C7A3-A815-45DD-B25F-2FC781B4ECE9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851C-E16D-4A09-BEF0-6CB7B4C48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C7A3-A815-45DD-B25F-2FC781B4ECE9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851C-E16D-4A09-BEF0-6CB7B4C48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C7A3-A815-45DD-B25F-2FC781B4ECE9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851C-E16D-4A09-BEF0-6CB7B4C48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C7A3-A815-45DD-B25F-2FC781B4ECE9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851C-E16D-4A09-BEF0-6CB7B4C48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C7A3-A815-45DD-B25F-2FC781B4ECE9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851C-E16D-4A09-BEF0-6CB7B4C48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C7A3-A815-45DD-B25F-2FC781B4ECE9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851C-E16D-4A09-BEF0-6CB7B4C48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C7A3-A815-45DD-B25F-2FC781B4ECE9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851C-E16D-4A09-BEF0-6CB7B4C48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C7A3-A815-45DD-B25F-2FC781B4ECE9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851C-E16D-4A09-BEF0-6CB7B4C48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C7A3-A815-45DD-B25F-2FC781B4ECE9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851C-E16D-4A09-BEF0-6CB7B4C48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3C7A3-A815-45DD-B25F-2FC781B4ECE9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851C-E16D-4A09-BEF0-6CB7B4C483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for a thousand tongues to 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548680"/>
            <a:ext cx="7272808" cy="4968552"/>
          </a:xfrm>
        </p:spPr>
        <p:txBody>
          <a:bodyPr>
            <a:normAutofit fontScale="70000" lnSpcReduction="20000"/>
          </a:bodyPr>
          <a:lstStyle/>
          <a:p>
            <a:pPr marL="514350" indent="-514350" algn="l"/>
            <a:r>
              <a:rPr lang="en-US" sz="2800" b="1" dirty="0" smtClean="0">
                <a:solidFill>
                  <a:schemeClr val="tx1"/>
                </a:solidFill>
              </a:rPr>
              <a:t>1. O for a thousand tongues to sing  My great Redeemer's praise, </a:t>
            </a:r>
          </a:p>
          <a:p>
            <a:pPr marL="514350" indent="-514350" algn="l"/>
            <a:r>
              <a:rPr lang="en-US" sz="2800" b="1" dirty="0" smtClean="0">
                <a:solidFill>
                  <a:schemeClr val="tx1"/>
                </a:solidFill>
              </a:rPr>
              <a:t>    the glories of my God and King,  the triumphs of his grace! </a:t>
            </a:r>
          </a:p>
          <a:p>
            <a:pPr marL="514350" indent="-514350" algn="l"/>
            <a:endParaRPr lang="en-US" sz="28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sz="2800" b="1" dirty="0" smtClean="0">
                <a:solidFill>
                  <a:schemeClr val="tx1"/>
                </a:solidFill>
              </a:rPr>
              <a:t>2. Jesus! the name that charms our fears, That bids our sorrows </a:t>
            </a:r>
          </a:p>
          <a:p>
            <a:pPr marL="514350" indent="-514350" algn="l"/>
            <a:r>
              <a:rPr lang="en-US" sz="2800" b="1" dirty="0" smtClean="0">
                <a:solidFill>
                  <a:schemeClr val="tx1"/>
                </a:solidFill>
              </a:rPr>
              <a:t>    cease; </a:t>
            </a:r>
            <a:r>
              <a:rPr lang="en-US" sz="2800" b="1" dirty="0" err="1" smtClean="0">
                <a:solidFill>
                  <a:schemeClr val="tx1"/>
                </a:solidFill>
              </a:rPr>
              <a:t>’Tis</a:t>
            </a:r>
            <a:r>
              <a:rPr lang="en-US" sz="2800" b="1" dirty="0" smtClean="0">
                <a:solidFill>
                  <a:schemeClr val="tx1"/>
                </a:solidFill>
              </a:rPr>
              <a:t> music in the sinner’s ears,  </a:t>
            </a:r>
            <a:r>
              <a:rPr lang="en-US" sz="2800" b="1" dirty="0" err="1" smtClean="0">
                <a:solidFill>
                  <a:schemeClr val="tx1"/>
                </a:solidFill>
              </a:rPr>
              <a:t>’Tis</a:t>
            </a:r>
            <a:r>
              <a:rPr lang="en-US" sz="2800" b="1" dirty="0" smtClean="0">
                <a:solidFill>
                  <a:schemeClr val="tx1"/>
                </a:solidFill>
              </a:rPr>
              <a:t>  life, and health, </a:t>
            </a:r>
          </a:p>
          <a:p>
            <a:pPr marL="514350" indent="-514350" algn="l"/>
            <a:r>
              <a:rPr lang="en-US" sz="2800" b="1" dirty="0" smtClean="0">
                <a:solidFill>
                  <a:schemeClr val="tx1"/>
                </a:solidFill>
              </a:rPr>
              <a:t>    and peace.</a:t>
            </a:r>
          </a:p>
          <a:p>
            <a:pPr marL="514350" indent="-514350" algn="l"/>
            <a:endParaRPr lang="en-US" sz="2800" b="1" dirty="0">
              <a:solidFill>
                <a:schemeClr val="tx1"/>
              </a:solidFill>
            </a:endParaRPr>
          </a:p>
          <a:p>
            <a:pPr marL="514350" indent="-514350" algn="l"/>
            <a:r>
              <a:rPr lang="en-US" sz="2800" b="1" dirty="0" smtClean="0">
                <a:solidFill>
                  <a:schemeClr val="tx1"/>
                </a:solidFill>
              </a:rPr>
              <a:t>3. He breaks the power of canceled sin, He sets the prisoner free;</a:t>
            </a:r>
          </a:p>
          <a:p>
            <a:pPr marL="514350" indent="-514350" algn="l"/>
            <a:r>
              <a:rPr lang="en-US" sz="2800" b="1" dirty="0" smtClean="0">
                <a:solidFill>
                  <a:schemeClr val="tx1"/>
                </a:solidFill>
              </a:rPr>
              <a:t>     His blood can make the foulest clean, His blood availed for me.</a:t>
            </a:r>
          </a:p>
          <a:p>
            <a:pPr marL="514350" indent="-514350" algn="l"/>
            <a:endParaRPr lang="en-US" sz="28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sz="2800" b="1" dirty="0" smtClean="0">
                <a:solidFill>
                  <a:schemeClr val="tx1"/>
                </a:solidFill>
              </a:rPr>
              <a:t>4. Hear Him, ye deaf; His praise, ye dumb, Your loosened tongues</a:t>
            </a:r>
          </a:p>
          <a:p>
            <a:pPr marL="514350" indent="-514350" algn="l"/>
            <a:r>
              <a:rPr lang="en-US" sz="2800" b="1" dirty="0" smtClean="0">
                <a:solidFill>
                  <a:schemeClr val="tx1"/>
                </a:solidFill>
              </a:rPr>
              <a:t>     employ; Ye blind, behold your Savior come, And leap, ye lame, </a:t>
            </a:r>
          </a:p>
          <a:p>
            <a:pPr marL="514350" indent="-514350" algn="l"/>
            <a:r>
              <a:rPr lang="en-US" sz="2800" b="1" dirty="0" smtClean="0">
                <a:solidFill>
                  <a:schemeClr val="tx1"/>
                </a:solidFill>
              </a:rPr>
              <a:t>     for joy.</a:t>
            </a:r>
          </a:p>
          <a:p>
            <a:pPr marL="514350" indent="-514350" algn="l"/>
            <a:endParaRPr lang="en-US" sz="28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sz="2800" b="1" dirty="0" smtClean="0">
                <a:solidFill>
                  <a:schemeClr val="tx1"/>
                </a:solidFill>
              </a:rPr>
              <a:t>5. My gracious Master and my God, Assist me to proclaim, </a:t>
            </a:r>
          </a:p>
          <a:p>
            <a:pPr marL="514350" indent="-514350" algn="l"/>
            <a:r>
              <a:rPr lang="en-US" sz="2800" b="1" dirty="0" smtClean="0">
                <a:solidFill>
                  <a:schemeClr val="tx1"/>
                </a:solidFill>
              </a:rPr>
              <a:t>    To spread through all the earth abroad  The honors of Thy name.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59632" y="0"/>
            <a:ext cx="6552728" cy="548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b="1" dirty="0" smtClean="0"/>
              <a:t>O for a thousand tongues to sing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169</Words>
  <Application>Microsoft Office PowerPoint</Application>
  <PresentationFormat>On-screen Show (4:3)</PresentationFormat>
  <Paragraphs>18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HEG</dc:creator>
  <cp:lastModifiedBy>mary</cp:lastModifiedBy>
  <cp:revision>26</cp:revision>
  <dcterms:created xsi:type="dcterms:W3CDTF">2015-05-19T01:31:22Z</dcterms:created>
  <dcterms:modified xsi:type="dcterms:W3CDTF">2018-07-25T15:27:36Z</dcterms:modified>
</cp:coreProperties>
</file>