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F7FEB-949B-4230-9773-56F9EDDB3436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302E6-F037-482D-927D-45614665FF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Word of God Incarnat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Word of God Incarn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Word of God Incarnate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696744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O Word of God incarnate,   O Wisdom from on high,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O Truth unchanged, unchanging,  O Light of our dark sky,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We praise Thee for the radiance  That from the hallowed page,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 lantern to our footsteps,  Shines on from age to age.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2.The Church from her dear Master  Received the gift divine,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And still that light she </a:t>
            </a:r>
            <a:r>
              <a:rPr lang="en-US" sz="1800" b="1" dirty="0" err="1" smtClean="0">
                <a:solidFill>
                  <a:schemeClr val="tx1"/>
                </a:solidFill>
              </a:rPr>
              <a:t>lifteth</a:t>
            </a:r>
            <a:r>
              <a:rPr lang="en-US" sz="1800" b="1" dirty="0" smtClean="0">
                <a:solidFill>
                  <a:schemeClr val="tx1"/>
                </a:solidFill>
              </a:rPr>
              <a:t>  O’er all the earth to shine: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It is the golden treasure  Where gems of truth are stored;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It is the heaven-drawn picture  Of Christ, the living Word.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3.It </a:t>
            </a:r>
            <a:r>
              <a:rPr lang="en-US" sz="1800" b="1" dirty="0" err="1" smtClean="0">
                <a:solidFill>
                  <a:schemeClr val="tx1"/>
                </a:solidFill>
              </a:rPr>
              <a:t>floateth</a:t>
            </a:r>
            <a:r>
              <a:rPr lang="en-US" sz="1800" b="1" dirty="0" smtClean="0">
                <a:solidFill>
                  <a:schemeClr val="tx1"/>
                </a:solidFill>
              </a:rPr>
              <a:t> like a banner  Before God’s host unfurled;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It </a:t>
            </a:r>
            <a:r>
              <a:rPr lang="en-US" sz="1800" b="1" dirty="0" err="1" smtClean="0">
                <a:solidFill>
                  <a:schemeClr val="tx1"/>
                </a:solidFill>
              </a:rPr>
              <a:t>shineth</a:t>
            </a:r>
            <a:r>
              <a:rPr lang="en-US" sz="1800" b="1" dirty="0" smtClean="0">
                <a:solidFill>
                  <a:schemeClr val="tx1"/>
                </a:solidFill>
              </a:rPr>
              <a:t> like a beacon  Above the darkling world;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It is the chart and compass  That, o’er life’s surging sea,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’Mid mists and rocks and </a:t>
            </a:r>
            <a:r>
              <a:rPr lang="en-US" sz="1800" b="1" dirty="0" err="1" smtClean="0">
                <a:solidFill>
                  <a:schemeClr val="tx1"/>
                </a:solidFill>
              </a:rPr>
              <a:t>quicksands</a:t>
            </a:r>
            <a:r>
              <a:rPr lang="en-US" sz="1800" b="1" dirty="0" smtClean="0">
                <a:solidFill>
                  <a:schemeClr val="tx1"/>
                </a:solidFill>
              </a:rPr>
              <a:t>  Still guide, O Christ, to Thee.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4.O make Thy Church, dear Savior,  A </a:t>
            </a:r>
            <a:r>
              <a:rPr lang="en-US" sz="1800" b="1" dirty="0" err="1" smtClean="0">
                <a:solidFill>
                  <a:schemeClr val="tx1"/>
                </a:solidFill>
              </a:rPr>
              <a:t>lampstand</a:t>
            </a:r>
            <a:r>
              <a:rPr lang="en-US" sz="1800" b="1" dirty="0" smtClean="0">
                <a:solidFill>
                  <a:schemeClr val="tx1"/>
                </a:solidFill>
              </a:rPr>
              <a:t> of pure gold,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To bear before the nations  Thy light, that all behold;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O teach Thy wandering pilgrims  By this their path to trace,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Till, clouds and darkness ended,  They see Thee face to face.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Word of God Incarnate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Word of God Incarnate</dc:title>
  <dc:creator>mary</dc:creator>
  <cp:lastModifiedBy>mary</cp:lastModifiedBy>
  <cp:revision>5</cp:revision>
  <dcterms:created xsi:type="dcterms:W3CDTF">2017-05-29T12:27:54Z</dcterms:created>
  <dcterms:modified xsi:type="dcterms:W3CDTF">2017-05-29T12:58:30Z</dcterms:modified>
</cp:coreProperties>
</file>