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7D25-8B47-492E-9339-342C8B35C8B8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06F0-380F-40FC-8894-DC85E52E7A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Viens Emmanue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 Viens Emmanuel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4320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Ô viens, Jésus, ô viens Emmanuel,</a:t>
            </a:r>
            <a:br>
              <a:rPr lang="fr-FR" b="1" dirty="0" smtClean="0"/>
            </a:br>
            <a:r>
              <a:rPr lang="fr-FR" b="1" dirty="0" smtClean="0"/>
              <a:t>Nous dévoiler le monde fraternel</a:t>
            </a:r>
            <a:br>
              <a:rPr lang="fr-FR" b="1" dirty="0" smtClean="0"/>
            </a:br>
            <a:r>
              <a:rPr lang="fr-FR" b="1" dirty="0" smtClean="0"/>
              <a:t>Où ton amour, plus fort que la mort,</a:t>
            </a:r>
            <a:br>
              <a:rPr lang="fr-FR" b="1" dirty="0" smtClean="0"/>
            </a:br>
            <a:r>
              <a:rPr lang="fr-FR" b="1" dirty="0" smtClean="0"/>
              <a:t>Nous régénère au sein d'un même corps.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err="1" smtClean="0">
                <a:solidFill>
                  <a:srgbClr val="FF0000"/>
                </a:solidFill>
              </a:rPr>
              <a:t>Ref</a:t>
            </a:r>
            <a:r>
              <a:rPr lang="fr-FR" b="1" dirty="0" smtClean="0">
                <a:solidFill>
                  <a:srgbClr val="FF0000"/>
                </a:solidFill>
              </a:rPr>
              <a:t>: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Chantez ! Chantez ! Il vient à notre appel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combler nos cœurs, Emmanuel !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Ô viens, Berger, que Dieu nous a promis,</a:t>
            </a:r>
            <a:br>
              <a:rPr lang="fr-FR" b="1" dirty="0" smtClean="0"/>
            </a:br>
            <a:r>
              <a:rPr lang="fr-FR" b="1" dirty="0" smtClean="0"/>
              <a:t>Entends au loin ton peuple qui gémit ;</a:t>
            </a:r>
            <a:br>
              <a:rPr lang="fr-FR" b="1" dirty="0" smtClean="0"/>
            </a:br>
            <a:r>
              <a:rPr lang="fr-FR" b="1" dirty="0" smtClean="0"/>
              <a:t>Dans la violence il vit son exil,</a:t>
            </a:r>
            <a:br>
              <a:rPr lang="fr-FR" b="1" dirty="0" smtClean="0"/>
            </a:br>
            <a:r>
              <a:rPr lang="fr-FR" b="1" dirty="0" smtClean="0"/>
              <a:t>De ses souffrances, quand </a:t>
            </a:r>
            <a:r>
              <a:rPr lang="fr-FR" b="1" dirty="0" err="1" smtClean="0"/>
              <a:t>renaîtratil</a:t>
            </a:r>
            <a:r>
              <a:rPr lang="fr-FR" b="1" dirty="0" smtClean="0"/>
              <a:t> ?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Ô viens, Jésus, tracer notre chemin,</a:t>
            </a:r>
            <a:br>
              <a:rPr lang="fr-FR" b="1" dirty="0" smtClean="0"/>
            </a:br>
            <a:r>
              <a:rPr lang="fr-FR" b="1" dirty="0" smtClean="0"/>
              <a:t>Visite-nous, étoile du matin ;</a:t>
            </a:r>
            <a:br>
              <a:rPr lang="fr-FR" b="1" dirty="0" smtClean="0"/>
            </a:br>
            <a:r>
              <a:rPr lang="fr-FR" b="1" dirty="0" smtClean="0"/>
              <a:t>Au fond de nos regards, fais monter</a:t>
            </a:r>
            <a:br>
              <a:rPr lang="fr-FR" b="1" dirty="0" smtClean="0"/>
            </a:br>
            <a:r>
              <a:rPr lang="fr-FR" b="1" dirty="0" smtClean="0"/>
              <a:t>L'éclat soudain du jour d'éternité.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Viens Emmanuel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Viens Emmanuel </dc:title>
  <dc:creator>mary</dc:creator>
  <cp:lastModifiedBy>mary</cp:lastModifiedBy>
  <cp:revision>7</cp:revision>
  <dcterms:created xsi:type="dcterms:W3CDTF">2018-11-27T02:10:03Z</dcterms:created>
  <dcterms:modified xsi:type="dcterms:W3CDTF">2018-11-27T03:20:34Z</dcterms:modified>
</cp:coreProperties>
</file>