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2008-665D-4107-8A85-91D529E20B76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222C-CE09-4F8D-AC7C-12A0593D9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2008-665D-4107-8A85-91D529E20B76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222C-CE09-4F8D-AC7C-12A0593D9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2008-665D-4107-8A85-91D529E20B76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222C-CE09-4F8D-AC7C-12A0593D9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2008-665D-4107-8A85-91D529E20B76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222C-CE09-4F8D-AC7C-12A0593D9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2008-665D-4107-8A85-91D529E20B76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222C-CE09-4F8D-AC7C-12A0593D9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2008-665D-4107-8A85-91D529E20B76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222C-CE09-4F8D-AC7C-12A0593D9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2008-665D-4107-8A85-91D529E20B76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222C-CE09-4F8D-AC7C-12A0593D9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2008-665D-4107-8A85-91D529E20B76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222C-CE09-4F8D-AC7C-12A0593D9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2008-665D-4107-8A85-91D529E20B76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222C-CE09-4F8D-AC7C-12A0593D9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2008-665D-4107-8A85-91D529E20B76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222C-CE09-4F8D-AC7C-12A0593D9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2008-665D-4107-8A85-91D529E20B76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222C-CE09-4F8D-AC7C-12A0593D9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52008-665D-4107-8A85-91D529E20B76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9222C-CE09-4F8D-AC7C-12A0593D93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Thou in whose presence my soul takes deligh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hou in whose presence my soul takes del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563562"/>
          </a:xfrm>
        </p:spPr>
        <p:txBody>
          <a:bodyPr>
            <a:noAutofit/>
          </a:bodyPr>
          <a:lstStyle/>
          <a:p>
            <a:r>
              <a:rPr lang="en-US" sz="3200" b="1" dirty="0"/>
              <a:t>O Thou in whose presence my soul takes delight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2578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000" b="1" dirty="0" smtClean="0"/>
              <a:t>1.  O Thou, in whose presence my soul takes delight, On whom in affliction I call,</a:t>
            </a:r>
            <a:br>
              <a:rPr lang="en-US" sz="2000" b="1" dirty="0" smtClean="0"/>
            </a:br>
            <a:r>
              <a:rPr lang="en-US" sz="2000" b="1" dirty="0" smtClean="0"/>
              <a:t>My comfort by day and my song in the night, My hope, my salvation, my all!</a:t>
            </a:r>
          </a:p>
          <a:p>
            <a:pPr>
              <a:buNone/>
            </a:pPr>
            <a:endParaRPr lang="en-US" sz="2000" b="1" dirty="0" smtClean="0"/>
          </a:p>
          <a:p>
            <a:pPr marL="457200" indent="-457200">
              <a:buNone/>
            </a:pPr>
            <a:r>
              <a:rPr lang="en-US" sz="2000" b="1" dirty="0" smtClean="0"/>
              <a:t>2.  Where dost Thou, dear Shepherd, resort with Thy sheep, To feed them in pastures</a:t>
            </a:r>
          </a:p>
          <a:p>
            <a:pPr marL="457200" indent="-457200">
              <a:buNone/>
            </a:pPr>
            <a:r>
              <a:rPr lang="en-US" sz="2000" b="1" dirty="0" smtClean="0"/>
              <a:t>      of love; Say, why in the valley of death should I weep, Or alone in this wilderness</a:t>
            </a:r>
          </a:p>
          <a:p>
            <a:pPr marL="457200" indent="-457200">
              <a:buNone/>
            </a:pPr>
            <a:r>
              <a:rPr lang="en-US" sz="2000" b="1" dirty="0" smtClean="0"/>
              <a:t>      rove?</a:t>
            </a:r>
          </a:p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r>
              <a:rPr lang="en-US" sz="2000" b="1" dirty="0" smtClean="0"/>
              <a:t>3.  Oh, why should I wander, an alien from Thee, Or cry in the desert for bread?</a:t>
            </a:r>
          </a:p>
          <a:p>
            <a:pPr>
              <a:buNone/>
            </a:pPr>
            <a:r>
              <a:rPr lang="en-US" sz="2000" b="1" dirty="0" smtClean="0"/>
              <a:t>      Thy foes will rejoice when my sorrows they see, And smile at the tears I have shed.</a:t>
            </a:r>
          </a:p>
          <a:p>
            <a:pPr>
              <a:buNone/>
            </a:pPr>
            <a:endParaRPr lang="en-US" sz="2000" b="1" dirty="0" smtClean="0"/>
          </a:p>
          <a:p>
            <a:pPr marL="457200" indent="-457200">
              <a:buNone/>
            </a:pPr>
            <a:r>
              <a:rPr lang="en-US" sz="2000" b="1" dirty="0" smtClean="0"/>
              <a:t>4.  He looks, and ten thousands Of angels rejoice, And myriads wait for his word; </a:t>
            </a:r>
          </a:p>
          <a:p>
            <a:pPr marL="457200" indent="-457200">
              <a:buNone/>
            </a:pPr>
            <a:r>
              <a:rPr lang="en-US" sz="2000" b="1" dirty="0" smtClean="0"/>
              <a:t>      He speaks, and eternity, Filled with his voice, Re-echoes the praise of her Lord.</a:t>
            </a:r>
          </a:p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/>
              <a:t>5. Dear Shepherd! I hear, and will follow Thy call;  I know the sweet sound of Thy </a:t>
            </a:r>
          </a:p>
          <a:p>
            <a:pPr marL="457200" indent="-457200">
              <a:buNone/>
            </a:pPr>
            <a:r>
              <a:rPr lang="en-US" sz="2000" b="1" dirty="0" smtClean="0"/>
              <a:t>      voice; Restore and defend me, for Thou art my all, And in Thee I’ll ever rejoice.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Thou in whose presence my soul takes delight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Thou in whose presence my soul takes delight</dc:title>
  <dc:creator>user</dc:creator>
  <cp:lastModifiedBy>mary</cp:lastModifiedBy>
  <cp:revision>14</cp:revision>
  <dcterms:created xsi:type="dcterms:W3CDTF">2015-12-22T03:04:46Z</dcterms:created>
  <dcterms:modified xsi:type="dcterms:W3CDTF">2017-05-13T21:47:34Z</dcterms:modified>
</cp:coreProperties>
</file>