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05C-81CD-4FC3-9AA4-B1BFEF84EDD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C35C-A1FD-4B3B-B869-13953BDC6E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05C-81CD-4FC3-9AA4-B1BFEF84EDD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C35C-A1FD-4B3B-B869-13953BDC6E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05C-81CD-4FC3-9AA4-B1BFEF84EDD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C35C-A1FD-4B3B-B869-13953BDC6E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05C-81CD-4FC3-9AA4-B1BFEF84EDD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C35C-A1FD-4B3B-B869-13953BDC6E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05C-81CD-4FC3-9AA4-B1BFEF84EDD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C35C-A1FD-4B3B-B869-13953BDC6E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05C-81CD-4FC3-9AA4-B1BFEF84EDD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C35C-A1FD-4B3B-B869-13953BDC6E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05C-81CD-4FC3-9AA4-B1BFEF84EDD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C35C-A1FD-4B3B-B869-13953BDC6E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05C-81CD-4FC3-9AA4-B1BFEF84EDD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C35C-A1FD-4B3B-B869-13953BDC6E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05C-81CD-4FC3-9AA4-B1BFEF84EDD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C35C-A1FD-4B3B-B869-13953BDC6E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05C-81CD-4FC3-9AA4-B1BFEF84EDD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C35C-A1FD-4B3B-B869-13953BDC6E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05C-81CD-4FC3-9AA4-B1BFEF84EDD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C35C-A1FD-4B3B-B869-13953BDC6E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FD05C-81CD-4FC3-9AA4-B1BFEF84EDD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4C35C-A1FD-4B3B-B869-13953BDC6EA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Jesus I have promise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Jesus, Pangako’ K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332656"/>
            <a:ext cx="4608512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Jesus, </a:t>
            </a:r>
            <a:r>
              <a:rPr lang="en-US" b="1" dirty="0" err="1" smtClean="0"/>
              <a:t>Pangako</a:t>
            </a:r>
            <a:r>
              <a:rPr lang="en-US" b="1" dirty="0" smtClean="0"/>
              <a:t>’ </a:t>
            </a:r>
            <a:r>
              <a:rPr lang="en-US" b="1" dirty="0" err="1" smtClean="0"/>
              <a:t>Ko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5472608" cy="473008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Jesus,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magsirbi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Mammumbot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Cristo,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puryan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Mababa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labanan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sarban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kaaway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si’kay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kaantabay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mangingidalan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Ipaingar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paynan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mampisyon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rumate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Antabayan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kabuno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maksaw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nanglibed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Kadanyan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Cristo,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iyagel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Jesus,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Konran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saran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ma’get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kumapet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Anggaynan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maka’numan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Kai taka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syayan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Jesus, Pangako’ Ko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Jesus, Pangako’ Ko </dc:title>
  <dc:creator>mary</dc:creator>
  <cp:lastModifiedBy>mary</cp:lastModifiedBy>
  <cp:revision>5</cp:revision>
  <dcterms:created xsi:type="dcterms:W3CDTF">2019-04-13T19:08:28Z</dcterms:created>
  <dcterms:modified xsi:type="dcterms:W3CDTF">2019-04-13T20:01:51Z</dcterms:modified>
</cp:coreProperties>
</file>