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9BA4B-4133-415C-A38E-AC0147D5610F}" type="datetimeFigureOut">
              <a:rPr lang="en-US" smtClean="0"/>
              <a:t>7/30/2017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6985B2-1785-40C1-9965-0C52FB2451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 Jesus I have promised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Jesus I have promis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20480" cy="506487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O Jesus I have promised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34189"/>
            <a:ext cx="6408712" cy="623731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 Jesus, I have promised, to serve Thee to the end;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 Thou forever near me, my Master and my Friend: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shall not fear the battle if Thou art by my side,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Nor wander from the pathway if Thou wilt be my Guide.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let me feel Thee near me, the world is ever near;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 see the sights that dazzle, the tempting sounds I hear: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foes are ever near me, around me and within;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But, Jesus, draw Thou nearer, and shield my soul from sin.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Jesus, Thou hast promised, to all who follow Thee,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That where Thou art in glory, there shall Thy servant be;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And, Jesus, I have promised to serve Thee to the end;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O give me grace to follow, my Master and my Friend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 Jesus I have promised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Jesus I have promised </dc:title>
  <dc:creator>mary</dc:creator>
  <cp:lastModifiedBy>mary</cp:lastModifiedBy>
  <cp:revision>8</cp:revision>
  <dcterms:created xsi:type="dcterms:W3CDTF">2017-07-30T22:03:12Z</dcterms:created>
  <dcterms:modified xsi:type="dcterms:W3CDTF">2017-07-30T23:21:45Z</dcterms:modified>
</cp:coreProperties>
</file>