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841E-E9F1-42F3-BE53-C4B0E438EAB4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oly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124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Holy Night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15000"/>
          </a:xfrm>
        </p:spPr>
        <p:txBody>
          <a:bodyPr>
            <a:noAutofit/>
          </a:bodyPr>
          <a:lstStyle/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1. O holy night, the stars are brightly shining</a:t>
            </a:r>
            <a:r>
              <a:rPr lang="en-US" sz="1800" b="1" dirty="0" smtClean="0">
                <a:solidFill>
                  <a:schemeClr val="bg1"/>
                </a:solidFill>
              </a:rPr>
              <a:t>, It </a:t>
            </a:r>
            <a:r>
              <a:rPr lang="en-US" sz="1800" b="1" dirty="0" smtClean="0">
                <a:solidFill>
                  <a:schemeClr val="bg1"/>
                </a:solidFill>
              </a:rPr>
              <a:t>is the night of the dear </a:t>
            </a:r>
            <a:r>
              <a:rPr lang="en-US" sz="1800" b="1" dirty="0" err="1" smtClean="0">
                <a:solidFill>
                  <a:schemeClr val="bg1"/>
                </a:solidFill>
              </a:rPr>
              <a:t>Saviour’s</a:t>
            </a:r>
            <a:r>
              <a:rPr lang="en-US" sz="1800" b="1" dirty="0" smtClean="0">
                <a:solidFill>
                  <a:schemeClr val="bg1"/>
                </a:solidFill>
              </a:rPr>
              <a:t> birth;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Long lay the world in sin and error pining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smtClean="0">
                <a:solidFill>
                  <a:schemeClr val="bg1"/>
                </a:solidFill>
              </a:rPr>
              <a:t>'Till he appeared and the soul felt its worth.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A thrill of hope the weary world1 rejoices</a:t>
            </a:r>
            <a:r>
              <a:rPr lang="en-US" sz="1800" b="1" dirty="0" smtClean="0">
                <a:solidFill>
                  <a:schemeClr val="bg1"/>
                </a:solidFill>
              </a:rPr>
              <a:t>, For </a:t>
            </a:r>
            <a:r>
              <a:rPr lang="en-US" sz="1800" b="1" dirty="0" smtClean="0">
                <a:solidFill>
                  <a:schemeClr val="bg1"/>
                </a:solidFill>
              </a:rPr>
              <a:t>yonder breaks a new and glorious morn;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Fall on your knees, Oh hear the angel voices</a:t>
            </a:r>
            <a:r>
              <a:rPr lang="en-US" sz="1800" b="1" dirty="0" smtClean="0">
                <a:solidFill>
                  <a:schemeClr val="bg1"/>
                </a:solidFill>
              </a:rPr>
              <a:t>! O </a:t>
            </a:r>
            <a:r>
              <a:rPr lang="en-US" sz="1800" b="1" dirty="0" smtClean="0">
                <a:solidFill>
                  <a:schemeClr val="bg1"/>
                </a:solidFill>
              </a:rPr>
              <a:t>night divine! O night when Christ was born.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O night, O holy night, O night divine.</a:t>
            </a:r>
          </a:p>
          <a:p>
            <a:pPr marL="60325" indent="-60325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2. Led by the light of Faith serenely beaming</a:t>
            </a:r>
            <a:r>
              <a:rPr lang="en-US" sz="1800" b="1" dirty="0" smtClean="0">
                <a:solidFill>
                  <a:schemeClr val="bg1"/>
                </a:solidFill>
              </a:rPr>
              <a:t>; With </a:t>
            </a:r>
            <a:r>
              <a:rPr lang="en-US" sz="1800" b="1" dirty="0" smtClean="0">
                <a:solidFill>
                  <a:schemeClr val="bg1"/>
                </a:solidFill>
              </a:rPr>
              <a:t>glowing hearts by his cradle we stand: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So, led by light of a star sweetly gleaming</a:t>
            </a:r>
            <a:r>
              <a:rPr lang="en-US" sz="1800" b="1" dirty="0" smtClean="0">
                <a:solidFill>
                  <a:schemeClr val="bg1"/>
                </a:solidFill>
              </a:rPr>
              <a:t>, Here </a:t>
            </a:r>
            <a:r>
              <a:rPr lang="en-US" sz="1800" b="1" dirty="0" smtClean="0">
                <a:solidFill>
                  <a:schemeClr val="bg1"/>
                </a:solidFill>
              </a:rPr>
              <a:t>come the wise men from Orient land,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The King of Kings lay thus in lowly manger</a:t>
            </a:r>
            <a:r>
              <a:rPr lang="en-US" sz="1800" b="1" dirty="0" smtClean="0">
                <a:solidFill>
                  <a:schemeClr val="bg1"/>
                </a:solidFill>
              </a:rPr>
              <a:t>, In </a:t>
            </a:r>
            <a:r>
              <a:rPr lang="en-US" sz="1800" b="1" dirty="0" smtClean="0">
                <a:solidFill>
                  <a:schemeClr val="bg1"/>
                </a:solidFill>
              </a:rPr>
              <a:t>all our trials born to be our friend;  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He knows our </a:t>
            </a:r>
            <a:r>
              <a:rPr lang="en-US" sz="1800" b="1" dirty="0" err="1" smtClean="0">
                <a:solidFill>
                  <a:schemeClr val="bg1"/>
                </a:solidFill>
              </a:rPr>
              <a:t>need,To</a:t>
            </a:r>
            <a:r>
              <a:rPr lang="en-US" sz="1800" b="1" dirty="0" smtClean="0">
                <a:solidFill>
                  <a:schemeClr val="bg1"/>
                </a:solidFill>
              </a:rPr>
              <a:t> our weakness no stranger</a:t>
            </a:r>
            <a:r>
              <a:rPr lang="en-US" sz="1800" b="1" dirty="0" smtClean="0">
                <a:solidFill>
                  <a:schemeClr val="bg1"/>
                </a:solidFill>
              </a:rPr>
              <a:t>! Behold </a:t>
            </a:r>
            <a:r>
              <a:rPr lang="en-US" sz="1800" b="1" dirty="0" smtClean="0">
                <a:solidFill>
                  <a:schemeClr val="bg1"/>
                </a:solidFill>
              </a:rPr>
              <a:t>your King! Before </a:t>
            </a:r>
            <a:r>
              <a:rPr lang="en-US" sz="1800" b="1" dirty="0" err="1" smtClean="0">
                <a:solidFill>
                  <a:schemeClr val="bg1"/>
                </a:solidFill>
              </a:rPr>
              <a:t>Himlowly</a:t>
            </a:r>
            <a:r>
              <a:rPr lang="en-US" sz="1800" b="1" dirty="0" smtClean="0">
                <a:solidFill>
                  <a:schemeClr val="bg1"/>
                </a:solidFill>
              </a:rPr>
              <a:t> bend!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Behold your King! your King! before him bend!</a:t>
            </a:r>
          </a:p>
          <a:p>
            <a:pPr marL="60325" indent="-60325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3. Truly He taught us to love one another</a:t>
            </a:r>
            <a:r>
              <a:rPr lang="en-US" sz="1800" b="1" dirty="0" smtClean="0">
                <a:solidFill>
                  <a:schemeClr val="bg1"/>
                </a:solidFill>
              </a:rPr>
              <a:t>; His </a:t>
            </a:r>
            <a:r>
              <a:rPr lang="en-US" sz="1800" b="1" dirty="0" smtClean="0">
                <a:solidFill>
                  <a:schemeClr val="bg1"/>
                </a:solidFill>
              </a:rPr>
              <a:t>law is Love and His gospel is Peace;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Chains shall he break, for the slave is our brother</a:t>
            </a:r>
            <a:r>
              <a:rPr lang="en-US" sz="1800" b="1" dirty="0" smtClean="0">
                <a:solidFill>
                  <a:schemeClr val="bg1"/>
                </a:solidFill>
              </a:rPr>
              <a:t>, And </a:t>
            </a:r>
            <a:r>
              <a:rPr lang="en-US" sz="1800" b="1" dirty="0" smtClean="0">
                <a:solidFill>
                  <a:schemeClr val="bg1"/>
                </a:solidFill>
              </a:rPr>
              <a:t>in his name all oppression shall cease,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Sweet hymns of joy in grateful Chorus raise we</a:t>
            </a:r>
            <a:r>
              <a:rPr lang="en-US" sz="1800" b="1" dirty="0" smtClean="0">
                <a:solidFill>
                  <a:schemeClr val="bg1"/>
                </a:solidFill>
              </a:rPr>
              <a:t>; Let </a:t>
            </a:r>
            <a:r>
              <a:rPr lang="en-US" sz="1800" b="1" dirty="0" smtClean="0">
                <a:solidFill>
                  <a:schemeClr val="bg1"/>
                </a:solidFill>
              </a:rPr>
              <a:t>all within us praise his Holy name!  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Christ is the Lord, then ever! ever praise we</a:t>
            </a:r>
            <a:r>
              <a:rPr lang="en-US" sz="1800" b="1" dirty="0" smtClean="0">
                <a:solidFill>
                  <a:schemeClr val="bg1"/>
                </a:solidFill>
              </a:rPr>
              <a:t>! His </a:t>
            </a:r>
            <a:r>
              <a:rPr lang="en-US" sz="1800" b="1" dirty="0" err="1" smtClean="0">
                <a:solidFill>
                  <a:schemeClr val="bg1"/>
                </a:solidFill>
              </a:rPr>
              <a:t>pow'r</a:t>
            </a:r>
            <a:r>
              <a:rPr lang="en-US" sz="1800" b="1" dirty="0" smtClean="0">
                <a:solidFill>
                  <a:schemeClr val="bg1"/>
                </a:solidFill>
              </a:rPr>
              <a:t> and glory, evermore proclaim!</a:t>
            </a:r>
          </a:p>
          <a:p>
            <a:pPr marL="60325" indent="-60325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His </a:t>
            </a:r>
            <a:r>
              <a:rPr lang="en-US" sz="1800" b="1" dirty="0" err="1" smtClean="0">
                <a:solidFill>
                  <a:schemeClr val="bg1"/>
                </a:solidFill>
              </a:rPr>
              <a:t>pow'r</a:t>
            </a:r>
            <a:r>
              <a:rPr lang="en-US" sz="1800" b="1" dirty="0" smtClean="0">
                <a:solidFill>
                  <a:schemeClr val="bg1"/>
                </a:solidFill>
              </a:rPr>
              <a:t> and glory, evermore proclaim!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275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Holy Night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Holy Night</dc:title>
  <dc:creator>user</dc:creator>
  <cp:lastModifiedBy>mary</cp:lastModifiedBy>
  <cp:revision>24</cp:revision>
  <dcterms:created xsi:type="dcterms:W3CDTF">2015-12-05T17:18:33Z</dcterms:created>
  <dcterms:modified xsi:type="dcterms:W3CDTF">2019-12-04T20:36:51Z</dcterms:modified>
</cp:coreProperties>
</file>