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4E7D8-7B00-4DE4-BDA1-9BC8132E4BF6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DC34B-9D2C-401F-A516-C2D32666D2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랍다 주님의 큰 은혜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Ô Dieu ta grâ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456384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Ô </a:t>
            </a:r>
            <a:r>
              <a:rPr lang="en-US" b="1" dirty="0" err="1" smtClean="0"/>
              <a:t>Dieu</a:t>
            </a:r>
            <a:r>
              <a:rPr lang="en-US" b="1" dirty="0" smtClean="0"/>
              <a:t> </a:t>
            </a:r>
            <a:r>
              <a:rPr lang="en-US" b="1" dirty="0" err="1" smtClean="0"/>
              <a:t>ta</a:t>
            </a:r>
            <a:r>
              <a:rPr lang="en-US" b="1" dirty="0" smtClean="0"/>
              <a:t> </a:t>
            </a:r>
            <a:r>
              <a:rPr lang="en-US" b="1" dirty="0" err="1" smtClean="0"/>
              <a:t>grâce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7848872" cy="3600400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infinie du Seigneur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d’amour 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loin surpasse tous mes forfaits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sur la croix scellés 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Par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sang mes torts sont effacés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Ô Dieu ta </a:t>
            </a:r>
            <a:r>
              <a:rPr lang="fr-FR" sz="1800" b="1" dirty="0" smtClean="0">
                <a:solidFill>
                  <a:srgbClr val="FF0000"/>
                </a:solidFill>
              </a:rPr>
              <a:t>grâce  Pardonne </a:t>
            </a:r>
            <a:r>
              <a:rPr lang="fr-FR" sz="1800" b="1" dirty="0" smtClean="0">
                <a:solidFill>
                  <a:srgbClr val="FF0000"/>
                </a:solidFill>
              </a:rPr>
              <a:t>et me transforme à jamais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Ô Dieu ta </a:t>
            </a:r>
            <a:r>
              <a:rPr lang="fr-FR" sz="1800" b="1" dirty="0" smtClean="0">
                <a:solidFill>
                  <a:srgbClr val="FF0000"/>
                </a:solidFill>
              </a:rPr>
              <a:t>grâce  Mille </a:t>
            </a:r>
            <a:r>
              <a:rPr lang="fr-FR" sz="1800" b="1" dirty="0" smtClean="0">
                <a:solidFill>
                  <a:srgbClr val="FF0000"/>
                </a:solidFill>
              </a:rPr>
              <a:t>fois plus grande que mon péché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désespoir comme une vague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immense  Frappait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âme et me condamnait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Devant ses flots 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surabondance Ta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insondable m’a sauvé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Sombre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la tâche de mes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offenses  Tous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 efforts ne pourraient l’ôter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grâce seule ma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délivrance  Blanc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la neige je suis lavé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infinie, grâce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incomparable  Don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merveilleux, pour tous ceux qui croient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qui recherches  un amour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semblable  Reçois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cette grâce par 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foi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Ô Dieu ta grâce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 Dieu ta grâce</dc:title>
  <dc:creator>mary</dc:creator>
  <cp:lastModifiedBy>mary</cp:lastModifiedBy>
  <cp:revision>3</cp:revision>
  <dcterms:created xsi:type="dcterms:W3CDTF">2020-01-23T18:39:54Z</dcterms:created>
  <dcterms:modified xsi:type="dcterms:W3CDTF">2020-01-24T16:28:25Z</dcterms:modified>
</cp:coreProperties>
</file>