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5B1C6-8DBC-4561-A88E-C8361B75CEB2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D7347-8CD6-45DF-A69B-DF949FCADE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Jesus, I Love The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 Jésus je t'a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4104456" cy="59330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 </a:t>
            </a:r>
            <a:r>
              <a:rPr lang="en-US" sz="3600" b="1" dirty="0" err="1" smtClean="0"/>
              <a:t>Jésus</a:t>
            </a:r>
            <a:r>
              <a:rPr lang="en-US" sz="3600" b="1" dirty="0" smtClean="0"/>
              <a:t> je </a:t>
            </a:r>
            <a:r>
              <a:rPr lang="en-US" sz="3600" b="1" dirty="0" err="1" smtClean="0"/>
              <a:t>t'aime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964488" cy="266429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Jésus, je T'aime. Je t'aime c'est à moi"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Au, quel charme extrême me  tient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�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Toi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plaisirs du monde, ne m’attirent plus,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amour m’inonde, je T’aime,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 Jésus!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Jésus, je T'aime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car Tu m’as sauvé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T’offrant Toi même, Ton sang m’a lav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la croix  b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énie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pour moi, Tu mourus.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mort est ma vie, je T’aime,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 Jésus!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Jésus, je T'aime, jusque dans la mort,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l’heure suprême, du dernier effort,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voix expirante, ne s’entendra plus,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Sachez que je chante:  Je T’aime, ô  Jésus!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verrais Ta face, quel ravissement!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louerais Ta grâce, Eternellement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dirais cessé, avec les élus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L’hymne d’allégresse:  Je T’aime, ô  Jésus!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 Jésus je t'aime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Jésus je t'aime</dc:title>
  <dc:creator>mary</dc:creator>
  <cp:lastModifiedBy>mary</cp:lastModifiedBy>
  <cp:revision>17</cp:revision>
  <dcterms:created xsi:type="dcterms:W3CDTF">2018-05-09T13:36:24Z</dcterms:created>
  <dcterms:modified xsi:type="dcterms:W3CDTF">2018-05-09T15:18:14Z</dcterms:modified>
</cp:coreProperties>
</file>