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EB567-C616-41FD-993A-53A4E3FC1738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4DEA9-66C7-480D-8E8B-AAA2EDD0454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uit, Chrétie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4104456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Minuit, </a:t>
            </a:r>
            <a:r>
              <a:rPr lang="en-US" b="1" dirty="0" err="1" smtClean="0">
                <a:solidFill>
                  <a:schemeClr val="bg1"/>
                </a:solidFill>
              </a:rPr>
              <a:t>Chrétiens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680520" cy="5976664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Minuit, chrétiens,  C'est l'heure solennelle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Où l'Homme Dieu descendit jusqu'à nous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Pour effacer la tache originelle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Et de son père arrêter le courroux.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Le mode entier tressaille d'espérance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En cette nuit qui lui donne un sauveur.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Peuple à genoux,  Attends ta délivrance!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Noël! Noël!  Voici le Rédempteur!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Noël! Noël!  Voici le Rédempteur!</a:t>
            </a: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endParaRPr lang="fr-FR" sz="16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Le rédempteur  A brisé toute entrave: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La terre est libre  Et le ciel est ouvert.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Il voit un frère  Où n'était qu'un esclave;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L'amour unit ceux qu'enchaînait le fer.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Qui lui dira notre reconnaissance?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C'est pour nous tous qu'il naît, Qu'il souffre et meurt.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Peuple debout,  Chante ta délivrance!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Noël! Noël!  Chantons le Rédempteur!</a:t>
            </a:r>
          </a:p>
          <a:p>
            <a:pPr algn="l"/>
            <a:r>
              <a:rPr lang="fr-FR" sz="1600" b="1" dirty="0" smtClean="0">
                <a:solidFill>
                  <a:schemeClr val="bg1"/>
                </a:solidFill>
              </a:rPr>
              <a:t>Noël! Noël!  Chantons le Rédempteur!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Minuit, Chrétiens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Minuit, Chrétiens</dc:title>
  <dc:creator>mary</dc:creator>
  <cp:lastModifiedBy>mary</cp:lastModifiedBy>
  <cp:revision>4</cp:revision>
  <dcterms:created xsi:type="dcterms:W3CDTF">2019-12-04T17:15:10Z</dcterms:created>
  <dcterms:modified xsi:type="dcterms:W3CDTF">2019-12-04T21:18:48Z</dcterms:modified>
</cp:coreProperties>
</file>