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7BDC1-9011-4C5C-8D06-05C903B8C30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CB77B-D2B7-4651-8BA8-C6EC68FA06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rveilleux change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472608" cy="506487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Merveilleux changement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5328592" cy="473008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Merveilleux changement, je naquis de nouveau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Jésus entra dans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grand jour lumineux, tout fut clair, tout fut beau.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Jésus entra dans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Quand Jésus entra dans mon cœur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Quand Jésus entra dans mon </a:t>
            </a:r>
            <a:r>
              <a:rPr lang="fr-FR" sz="1800" b="1" dirty="0" smtClean="0">
                <a:solidFill>
                  <a:srgbClr val="FF0000"/>
                </a:solidFill>
              </a:rPr>
              <a:t>cœur </a:t>
            </a:r>
            <a:r>
              <a:rPr lang="fr-FR" sz="1800" b="1" dirty="0" smtClean="0">
                <a:solidFill>
                  <a:srgbClr val="FF0000"/>
                </a:solidFill>
              </a:rPr>
              <a:t/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Ce fut joie et ferveur, ineffable bonheur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Quand Jésus entra dans mon </a:t>
            </a:r>
            <a:r>
              <a:rPr lang="fr-FR" sz="1800" b="1" dirty="0" smtClean="0">
                <a:solidFill>
                  <a:srgbClr val="FF0000"/>
                </a:solidFill>
              </a:rPr>
              <a:t>cœur.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Autrefois égaré je suivais mon chemin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Jésus entra dans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lava ma souillure et me prit par la main.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Jésus entra dans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r-F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jouis d’une paix d’un espoir assuré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Depuis qu’il entra dans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bannit toute peur et toute obscurité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Depuis qu’il entra dans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Merveilleux changement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Quand Jesus entra dans mon coeur</dc:title>
  <dc:creator>mary</dc:creator>
  <cp:lastModifiedBy>mary</cp:lastModifiedBy>
  <cp:revision>4</cp:revision>
  <dcterms:created xsi:type="dcterms:W3CDTF">2019-03-01T19:12:42Z</dcterms:created>
  <dcterms:modified xsi:type="dcterms:W3CDTF">2019-03-01T19:46:01Z</dcterms:modified>
</cp:coreProperties>
</file>