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74211-8C92-4E4F-89B0-F8CCA43658C7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D09CC-5A81-456B-9E34-F747BA55A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74211-8C92-4E4F-89B0-F8CCA43658C7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D09CC-5A81-456B-9E34-F747BA55A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74211-8C92-4E4F-89B0-F8CCA43658C7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D09CC-5A81-456B-9E34-F747BA55A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74211-8C92-4E4F-89B0-F8CCA43658C7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D09CC-5A81-456B-9E34-F747BA55A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74211-8C92-4E4F-89B0-F8CCA43658C7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D09CC-5A81-456B-9E34-F747BA55A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74211-8C92-4E4F-89B0-F8CCA43658C7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D09CC-5A81-456B-9E34-F747BA55A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74211-8C92-4E4F-89B0-F8CCA43658C7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D09CC-5A81-456B-9E34-F747BA55A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74211-8C92-4E4F-89B0-F8CCA43658C7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D09CC-5A81-456B-9E34-F747BA55A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74211-8C92-4E4F-89B0-F8CCA43658C7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D09CC-5A81-456B-9E34-F747BA55A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74211-8C92-4E4F-89B0-F8CCA43658C7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D09CC-5A81-456B-9E34-F747BA55A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74211-8C92-4E4F-89B0-F8CCA43658C7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D09CC-5A81-456B-9E34-F747BA55AC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74211-8C92-4E4F-89B0-F8CCA43658C7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D09CC-5A81-456B-9E34-F747BA55AC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intenant remercions tous D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696744" cy="548680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/>
              <a:t>Maintenant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remercions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tous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Dieu</a:t>
            </a:r>
            <a:r>
              <a:rPr lang="en-US" sz="4000" b="1" dirty="0" smtClean="0"/>
              <a:t> 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24744"/>
            <a:ext cx="8964488" cy="3960440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Maintenant remercions tous Dieu avec nos cœurs, nos bouches et nos mains,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 qui fait de grandes choses pour nous et pour tous les buts,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 qui pour nous depuis les entrailles de notre mère et à travers les étapes de notre enfance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Sans compter, de grands biens nous a donnés et continue encore à donner.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Dieu toujours bon souhaite nous donner au cours de notre vie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cœur toujours joyeux et une paix noble,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nous soutenir dans sa grâce depuis maintenant,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nous sauver de toutes les souffrances ici et partout.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Louange, honneur et gloire à Dieu, au Père et au Fils,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à lui, qui </a:t>
            </a:r>
            <a:r>
              <a:rPr lang="fr-FR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avecest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les deux, sur le haut trône du ciel,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la Trinité, Qui est présente au début,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 et restera toujours maintenant et à jamais.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Maintenant remercions tous Dieu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Maintenant remercions tous Dieu </dc:title>
  <dc:creator>mary</dc:creator>
  <cp:lastModifiedBy>mary</cp:lastModifiedBy>
  <cp:revision>8</cp:revision>
  <dcterms:created xsi:type="dcterms:W3CDTF">2020-03-02T19:22:51Z</dcterms:created>
  <dcterms:modified xsi:type="dcterms:W3CDTF">2020-03-03T15:49:23Z</dcterms:modified>
</cp:coreProperties>
</file>