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51434-92E7-4CD9-9D6A-21E918070A05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DC0C7-DE4B-4513-A531-AD7BDB743B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ging aking panan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9"/>
            <a:ext cx="5184576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Maging</a:t>
            </a:r>
            <a:r>
              <a:rPr lang="en-US" b="1" dirty="0" smtClean="0"/>
              <a:t> </a:t>
            </a:r>
            <a:r>
              <a:rPr lang="en-US" b="1" dirty="0" err="1" smtClean="0"/>
              <a:t>aking</a:t>
            </a:r>
            <a:r>
              <a:rPr lang="en-US" b="1" dirty="0" smtClean="0"/>
              <a:t> </a:t>
            </a:r>
            <a:r>
              <a:rPr lang="en-US" b="1" dirty="0" err="1" smtClean="0"/>
              <a:t>pananaw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8064896" cy="473008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D’yos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Magi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tampulan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Pagnilay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Matulog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bumangon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tanglaw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Wikang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Totoo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paglakad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Mo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supling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Panahanan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Kampilan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Pananggalang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Akin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Sanghaya’t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Kanlungan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Toreng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matibay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Dalhin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palangit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kalakasan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nakatuon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pangunahin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‘king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Tagumpay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abutin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‘Yong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an’mang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kaha’tnan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Manatili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Kang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pananaw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128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Maging aking pananaw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Maging aking pananaw </dc:title>
  <dc:creator>mary</dc:creator>
  <cp:lastModifiedBy>mary</cp:lastModifiedBy>
  <cp:revision>14</cp:revision>
  <dcterms:created xsi:type="dcterms:W3CDTF">2019-05-30T01:29:22Z</dcterms:created>
  <dcterms:modified xsi:type="dcterms:W3CDTF">2019-06-27T18:40:42Z</dcterms:modified>
</cp:coreProperties>
</file>