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745F0-4C4D-4913-A7B2-B9AB51635865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745F0-4C4D-4913-A7B2-B9AB51635865}" type="datetimeFigureOut">
              <a:rPr lang="en-US" smtClean="0"/>
              <a:pPr/>
              <a:t>8/31/2019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045F-E11C-4E6E-B57D-087B29722B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ywhere With Jesus I Can Safely Go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umalakad sa liwan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0"/>
            <a:ext cx="4357718" cy="578495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Lumalakad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liwanag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714356"/>
            <a:ext cx="6572296" cy="473008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Lumalakad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liwanag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L’walhati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tumanglaw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lamang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pupunuin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nagtiwala’t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masunurin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 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                                                                                                          </a:t>
            </a:r>
            <a:r>
              <a:rPr lang="en-US" sz="1600" b="1" dirty="0" err="1" smtClean="0">
                <a:solidFill>
                  <a:srgbClr val="FF0000"/>
                </a:solidFill>
              </a:rPr>
              <a:t>Magtiwala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tumalima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lamang</a:t>
            </a:r>
            <a:r>
              <a:rPr lang="en-US" sz="1600" b="1" dirty="0" smtClean="0">
                <a:solidFill>
                  <a:srgbClr val="FF0000"/>
                </a:solidFill>
              </a:rPr>
              <a:t>,  Nang </a:t>
            </a:r>
            <a:r>
              <a:rPr lang="en-US" sz="1600" b="1" dirty="0" err="1" smtClean="0">
                <a:solidFill>
                  <a:srgbClr val="FF0000"/>
                </a:solidFill>
              </a:rPr>
              <a:t>si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masiyahan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err="1" smtClean="0">
                <a:solidFill>
                  <a:srgbClr val="FF0000"/>
                </a:solidFill>
              </a:rPr>
              <a:t>Ito’y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tanging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daan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Lupa’y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di-mapawi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duda’t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luha’t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Di-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maparam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magtiwala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pinapasan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kalungkutan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di-ipagmalasakit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tatwa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kahihiyan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magtiwala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maunawaan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Ihandog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dambana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Binibigyan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tagasunod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Matamis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pagsasalamuha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paglakad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kasabay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pagsusugo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Huwag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matakot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magtiwala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14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Lumalakad sa liwanag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Saan Mang Dakong Kasama si Jesus</dc:title>
  <dc:creator>mary</dc:creator>
  <cp:lastModifiedBy>user</cp:lastModifiedBy>
  <cp:revision>8</cp:revision>
  <dcterms:created xsi:type="dcterms:W3CDTF">2019-08-29T17:10:51Z</dcterms:created>
  <dcterms:modified xsi:type="dcterms:W3CDTF">2019-08-30T19:03:53Z</dcterms:modified>
</cp:coreProperties>
</file>